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40"/>
  </p:notesMasterIdLst>
  <p:sldIdLst>
    <p:sldId id="256" r:id="rId5"/>
    <p:sldId id="295" r:id="rId6"/>
    <p:sldId id="291" r:id="rId7"/>
    <p:sldId id="292" r:id="rId8"/>
    <p:sldId id="259" r:id="rId9"/>
    <p:sldId id="260" r:id="rId10"/>
    <p:sldId id="261" r:id="rId11"/>
    <p:sldId id="266" r:id="rId12"/>
    <p:sldId id="262" r:id="rId13"/>
    <p:sldId id="263" r:id="rId14"/>
    <p:sldId id="264" r:id="rId15"/>
    <p:sldId id="293" r:id="rId16"/>
    <p:sldId id="280" r:id="rId17"/>
    <p:sldId id="281" r:id="rId18"/>
    <p:sldId id="282" r:id="rId19"/>
    <p:sldId id="294" r:id="rId20"/>
    <p:sldId id="284" r:id="rId21"/>
    <p:sldId id="265" r:id="rId22"/>
    <p:sldId id="267" r:id="rId23"/>
    <p:sldId id="268" r:id="rId24"/>
    <p:sldId id="269" r:id="rId25"/>
    <p:sldId id="271" r:id="rId26"/>
    <p:sldId id="273" r:id="rId27"/>
    <p:sldId id="272" r:id="rId28"/>
    <p:sldId id="274" r:id="rId29"/>
    <p:sldId id="275" r:id="rId30"/>
    <p:sldId id="276" r:id="rId31"/>
    <p:sldId id="277" r:id="rId32"/>
    <p:sldId id="278" r:id="rId33"/>
    <p:sldId id="285" r:id="rId34"/>
    <p:sldId id="286" r:id="rId35"/>
    <p:sldId id="288" r:id="rId36"/>
    <p:sldId id="287" r:id="rId37"/>
    <p:sldId id="289" r:id="rId38"/>
    <p:sldId id="29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E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B95144-56A7-4D74-AAF5-82F3C668A166}" v="99" dt="2019-09-04T09:04:24.2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06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8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692" y="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nica Crinu" userId="0e53d62f-ffa5-4577-a324-d60b80f1e1a9" providerId="ADAL" clId="{AFB95144-56A7-4D74-AAF5-82F3C668A166}"/>
    <pc:docChg chg="undo custSel addSld delSld modSld sldOrd">
      <pc:chgData name="Monica Crinu" userId="0e53d62f-ffa5-4577-a324-d60b80f1e1a9" providerId="ADAL" clId="{AFB95144-56A7-4D74-AAF5-82F3C668A166}" dt="2019-09-04T09:04:41.709" v="798" actId="404"/>
      <pc:docMkLst>
        <pc:docMk/>
      </pc:docMkLst>
      <pc:sldChg chg="modSp">
        <pc:chgData name="Monica Crinu" userId="0e53d62f-ffa5-4577-a324-d60b80f1e1a9" providerId="ADAL" clId="{AFB95144-56A7-4D74-AAF5-82F3C668A166}" dt="2019-09-04T09:04:41.709" v="798" actId="404"/>
        <pc:sldMkLst>
          <pc:docMk/>
          <pc:sldMk cId="1828499484" sldId="256"/>
        </pc:sldMkLst>
        <pc:spChg chg="mod">
          <ac:chgData name="Monica Crinu" userId="0e53d62f-ffa5-4577-a324-d60b80f1e1a9" providerId="ADAL" clId="{AFB95144-56A7-4D74-AAF5-82F3C668A166}" dt="2019-09-04T09:04:41.709" v="798" actId="404"/>
          <ac:spMkLst>
            <pc:docMk/>
            <pc:sldMk cId="1828499484" sldId="256"/>
            <ac:spMk id="2" creationId="{98E78376-9061-4713-9FAA-672D1E4F6BD5}"/>
          </ac:spMkLst>
        </pc:spChg>
      </pc:sldChg>
      <pc:sldChg chg="addSp modSp">
        <pc:chgData name="Monica Crinu" userId="0e53d62f-ffa5-4577-a324-d60b80f1e1a9" providerId="ADAL" clId="{AFB95144-56A7-4D74-AAF5-82F3C668A166}" dt="2019-09-04T08:24:26.033" v="11" actId="404"/>
        <pc:sldMkLst>
          <pc:docMk/>
          <pc:sldMk cId="2602581491" sldId="260"/>
        </pc:sldMkLst>
        <pc:spChg chg="mod">
          <ac:chgData name="Monica Crinu" userId="0e53d62f-ffa5-4577-a324-d60b80f1e1a9" providerId="ADAL" clId="{AFB95144-56A7-4D74-AAF5-82F3C668A166}" dt="2019-09-04T08:24:26.033" v="11" actId="404"/>
          <ac:spMkLst>
            <pc:docMk/>
            <pc:sldMk cId="2602581491" sldId="260"/>
            <ac:spMk id="2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24:01.922" v="6" actId="14100"/>
          <ac:spMkLst>
            <pc:docMk/>
            <pc:sldMk cId="2602581491" sldId="260"/>
            <ac:spMk id="9" creationId="{7E407D4A-39BB-4A33-967A-77D622E2ACA3}"/>
          </ac:spMkLst>
        </pc:spChg>
        <pc:spChg chg="add mod ord">
          <ac:chgData name="Monica Crinu" userId="0e53d62f-ffa5-4577-a324-d60b80f1e1a9" providerId="ADAL" clId="{AFB95144-56A7-4D74-AAF5-82F3C668A166}" dt="2019-09-04T08:24:18.760" v="9" actId="207"/>
          <ac:spMkLst>
            <pc:docMk/>
            <pc:sldMk cId="2602581491" sldId="260"/>
            <ac:spMk id="11" creationId="{8FD5BE87-3CAF-4381-9CF4-41FD4DD5C27D}"/>
          </ac:spMkLst>
        </pc:spChg>
      </pc:sldChg>
      <pc:sldChg chg="addSp modSp">
        <pc:chgData name="Monica Crinu" userId="0e53d62f-ffa5-4577-a324-d60b80f1e1a9" providerId="ADAL" clId="{AFB95144-56A7-4D74-AAF5-82F3C668A166}" dt="2019-09-04T08:29:43.454" v="100" actId="1076"/>
        <pc:sldMkLst>
          <pc:docMk/>
          <pc:sldMk cId="655231355" sldId="261"/>
        </pc:sldMkLst>
        <pc:spChg chg="mod">
          <ac:chgData name="Monica Crinu" userId="0e53d62f-ffa5-4577-a324-d60b80f1e1a9" providerId="ADAL" clId="{AFB95144-56A7-4D74-AAF5-82F3C668A166}" dt="2019-09-04T08:29:37.604" v="98" actId="14100"/>
          <ac:spMkLst>
            <pc:docMk/>
            <pc:sldMk cId="655231355" sldId="261"/>
            <ac:spMk id="4" creationId="{00000000-0000-0000-0000-000000000000}"/>
          </ac:spMkLst>
        </pc:spChg>
        <pc:spChg chg="add mod">
          <ac:chgData name="Monica Crinu" userId="0e53d62f-ffa5-4577-a324-d60b80f1e1a9" providerId="ADAL" clId="{AFB95144-56A7-4D74-AAF5-82F3C668A166}" dt="2019-09-04T08:29:10.896" v="94" actId="14100"/>
          <ac:spMkLst>
            <pc:docMk/>
            <pc:sldMk cId="655231355" sldId="261"/>
            <ac:spMk id="7" creationId="{A7922386-43D3-4868-8081-967D313EB8E1}"/>
          </ac:spMkLst>
        </pc:spChg>
        <pc:spChg chg="add mod">
          <ac:chgData name="Monica Crinu" userId="0e53d62f-ffa5-4577-a324-d60b80f1e1a9" providerId="ADAL" clId="{AFB95144-56A7-4D74-AAF5-82F3C668A166}" dt="2019-09-04T08:29:16.260" v="96" actId="14100"/>
          <ac:spMkLst>
            <pc:docMk/>
            <pc:sldMk cId="655231355" sldId="261"/>
            <ac:spMk id="8" creationId="{50C6A383-620A-4371-8E0B-18F8B5A3887C}"/>
          </ac:spMkLst>
        </pc:spChg>
        <pc:picChg chg="mod">
          <ac:chgData name="Monica Crinu" userId="0e53d62f-ffa5-4577-a324-d60b80f1e1a9" providerId="ADAL" clId="{AFB95144-56A7-4D74-AAF5-82F3C668A166}" dt="2019-09-04T08:29:08.898" v="93" actId="1076"/>
          <ac:picMkLst>
            <pc:docMk/>
            <pc:sldMk cId="655231355" sldId="261"/>
            <ac:picMk id="5" creationId="{00000000-0000-0000-0000-000000000000}"/>
          </ac:picMkLst>
        </pc:picChg>
        <pc:picChg chg="mod">
          <ac:chgData name="Monica Crinu" userId="0e53d62f-ffa5-4577-a324-d60b80f1e1a9" providerId="ADAL" clId="{AFB95144-56A7-4D74-AAF5-82F3C668A166}" dt="2019-09-04T08:29:43.454" v="100" actId="1076"/>
          <ac:picMkLst>
            <pc:docMk/>
            <pc:sldMk cId="655231355" sldId="261"/>
            <ac:picMk id="6" creationId="{00000000-0000-0000-0000-000000000000}"/>
          </ac:picMkLst>
        </pc:picChg>
      </pc:sldChg>
      <pc:sldChg chg="delSp modSp">
        <pc:chgData name="Monica Crinu" userId="0e53d62f-ffa5-4577-a324-d60b80f1e1a9" providerId="ADAL" clId="{AFB95144-56A7-4D74-AAF5-82F3C668A166}" dt="2019-09-04T08:31:18.959" v="142" actId="404"/>
        <pc:sldMkLst>
          <pc:docMk/>
          <pc:sldMk cId="2756800976" sldId="262"/>
        </pc:sldMkLst>
        <pc:spChg chg="mod">
          <ac:chgData name="Monica Crinu" userId="0e53d62f-ffa5-4577-a324-d60b80f1e1a9" providerId="ADAL" clId="{AFB95144-56A7-4D74-AAF5-82F3C668A166}" dt="2019-09-04T08:31:18.959" v="142" actId="404"/>
          <ac:spMkLst>
            <pc:docMk/>
            <pc:sldMk cId="2756800976" sldId="262"/>
            <ac:spMk id="2" creationId="{00000000-0000-0000-0000-000000000000}"/>
          </ac:spMkLst>
        </pc:spChg>
        <pc:spChg chg="del mod">
          <ac:chgData name="Monica Crinu" userId="0e53d62f-ffa5-4577-a324-d60b80f1e1a9" providerId="ADAL" clId="{AFB95144-56A7-4D74-AAF5-82F3C668A166}" dt="2019-09-04T08:30:57.587" v="131" actId="478"/>
          <ac:spMkLst>
            <pc:docMk/>
            <pc:sldMk cId="2756800976" sldId="262"/>
            <ac:spMk id="4" creationId="{00000000-0000-0000-0000-000000000000}"/>
          </ac:spMkLst>
        </pc:spChg>
        <pc:picChg chg="mod">
          <ac:chgData name="Monica Crinu" userId="0e53d62f-ffa5-4577-a324-d60b80f1e1a9" providerId="ADAL" clId="{AFB95144-56A7-4D74-AAF5-82F3C668A166}" dt="2019-09-04T08:30:48.343" v="127" actId="1076"/>
          <ac:picMkLst>
            <pc:docMk/>
            <pc:sldMk cId="2756800976" sldId="262"/>
            <ac:picMk id="6" creationId="{F454C1C8-99E4-4BC7-81DD-A4F1805BBEFF}"/>
          </ac:picMkLst>
        </pc:picChg>
      </pc:sldChg>
      <pc:sldChg chg="addSp delSp modSp">
        <pc:chgData name="Monica Crinu" userId="0e53d62f-ffa5-4577-a324-d60b80f1e1a9" providerId="ADAL" clId="{AFB95144-56A7-4D74-AAF5-82F3C668A166}" dt="2019-09-04T08:32:58.111" v="163" actId="12789"/>
        <pc:sldMkLst>
          <pc:docMk/>
          <pc:sldMk cId="4261992733" sldId="263"/>
        </pc:sldMkLst>
        <pc:spChg chg="del mod">
          <ac:chgData name="Monica Crinu" userId="0e53d62f-ffa5-4577-a324-d60b80f1e1a9" providerId="ADAL" clId="{AFB95144-56A7-4D74-AAF5-82F3C668A166}" dt="2019-09-04T08:31:55.954" v="152" actId="478"/>
          <ac:spMkLst>
            <pc:docMk/>
            <pc:sldMk cId="4261992733" sldId="263"/>
            <ac:spMk id="4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5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6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7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8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9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10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12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13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14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15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16" creationId="{D9DA6CC8-CF47-4A2C-B5A7-C89B85BD5E1C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17" creationId="{75169BEF-B5CD-49D3-9118-41329373C8D3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18" creationId="{19EF491E-BE97-4CC0-974F-2E7B1641AC6B}"/>
          </ac:spMkLst>
        </pc:spChg>
        <pc:spChg chg="mod">
          <ac:chgData name="Monica Crinu" userId="0e53d62f-ffa5-4577-a324-d60b80f1e1a9" providerId="ADAL" clId="{AFB95144-56A7-4D74-AAF5-82F3C668A166}" dt="2019-09-04T08:32:58.111" v="163" actId="12789"/>
          <ac:spMkLst>
            <pc:docMk/>
            <pc:sldMk cId="4261992733" sldId="263"/>
            <ac:spMk id="22" creationId="{00000000-0000-0000-0000-000000000000}"/>
          </ac:spMkLst>
        </pc:spChg>
        <pc:grpChg chg="add mod">
          <ac:chgData name="Monica Crinu" userId="0e53d62f-ffa5-4577-a324-d60b80f1e1a9" providerId="ADAL" clId="{AFB95144-56A7-4D74-AAF5-82F3C668A166}" dt="2019-09-04T08:32:36.953" v="157" actId="12789"/>
          <ac:grpSpMkLst>
            <pc:docMk/>
            <pc:sldMk cId="4261992733" sldId="263"/>
            <ac:grpSpMk id="23" creationId="{724D7584-3E06-4A60-8692-50D0BFD56F37}"/>
          </ac:grpSpMkLst>
        </pc:grpChg>
        <pc:cxnChg chg="mod">
          <ac:chgData name="Monica Crinu" userId="0e53d62f-ffa5-4577-a324-d60b80f1e1a9" providerId="ADAL" clId="{AFB95144-56A7-4D74-AAF5-82F3C668A166}" dt="2019-09-04T08:32:34.575" v="156" actId="164"/>
          <ac:cxnSpMkLst>
            <pc:docMk/>
            <pc:sldMk cId="4261992733" sldId="263"/>
            <ac:cxnSpMk id="19" creationId="{EE0CA26E-CC6D-4465-8850-A80D40985754}"/>
          </ac:cxnSpMkLst>
        </pc:cxnChg>
        <pc:cxnChg chg="mod">
          <ac:chgData name="Monica Crinu" userId="0e53d62f-ffa5-4577-a324-d60b80f1e1a9" providerId="ADAL" clId="{AFB95144-56A7-4D74-AAF5-82F3C668A166}" dt="2019-09-04T08:32:34.575" v="156" actId="164"/>
          <ac:cxnSpMkLst>
            <pc:docMk/>
            <pc:sldMk cId="4261992733" sldId="263"/>
            <ac:cxnSpMk id="20" creationId="{9579B420-4FD6-4417-82C6-F6CE74C0ECE5}"/>
          </ac:cxnSpMkLst>
        </pc:cxnChg>
        <pc:cxnChg chg="mod">
          <ac:chgData name="Monica Crinu" userId="0e53d62f-ffa5-4577-a324-d60b80f1e1a9" providerId="ADAL" clId="{AFB95144-56A7-4D74-AAF5-82F3C668A166}" dt="2019-09-04T08:32:34.575" v="156" actId="164"/>
          <ac:cxnSpMkLst>
            <pc:docMk/>
            <pc:sldMk cId="4261992733" sldId="263"/>
            <ac:cxnSpMk id="21" creationId="{4DD676F4-57AE-43CD-B95A-6100BDD28241}"/>
          </ac:cxnSpMkLst>
        </pc:cxnChg>
      </pc:sldChg>
      <pc:sldChg chg="addSp delSp modSp">
        <pc:chgData name="Monica Crinu" userId="0e53d62f-ffa5-4577-a324-d60b80f1e1a9" providerId="ADAL" clId="{AFB95144-56A7-4D74-AAF5-82F3C668A166}" dt="2019-09-04T08:33:43.883" v="196" actId="20577"/>
        <pc:sldMkLst>
          <pc:docMk/>
          <pc:sldMk cId="2732100679" sldId="264"/>
        </pc:sldMkLst>
        <pc:spChg chg="del">
          <ac:chgData name="Monica Crinu" userId="0e53d62f-ffa5-4577-a324-d60b80f1e1a9" providerId="ADAL" clId="{AFB95144-56A7-4D74-AAF5-82F3C668A166}" dt="2019-09-04T08:33:14.742" v="167" actId="478"/>
          <ac:spMkLst>
            <pc:docMk/>
            <pc:sldMk cId="2732100679" sldId="264"/>
            <ac:spMk id="2" creationId="{13F63BF8-744E-4915-B39E-232637FC7C0A}"/>
          </ac:spMkLst>
        </pc:spChg>
        <pc:spChg chg="del">
          <ac:chgData name="Monica Crinu" userId="0e53d62f-ffa5-4577-a324-d60b80f1e1a9" providerId="ADAL" clId="{AFB95144-56A7-4D74-AAF5-82F3C668A166}" dt="2019-09-04T08:33:22.148" v="169" actId="478"/>
          <ac:spMkLst>
            <pc:docMk/>
            <pc:sldMk cId="2732100679" sldId="264"/>
            <ac:spMk id="3" creationId="{C3CE08EB-0381-4BF4-9E30-AFC9893A0F63}"/>
          </ac:spMkLst>
        </pc:spChg>
        <pc:spChg chg="mod">
          <ac:chgData name="Monica Crinu" userId="0e53d62f-ffa5-4577-a324-d60b80f1e1a9" providerId="ADAL" clId="{AFB95144-56A7-4D74-AAF5-82F3C668A166}" dt="2019-09-04T08:33:43.883" v="196" actId="20577"/>
          <ac:spMkLst>
            <pc:docMk/>
            <pc:sldMk cId="2732100679" sldId="264"/>
            <ac:spMk id="4" creationId="{00000000-0000-0000-0000-000000000000}"/>
          </ac:spMkLst>
        </pc:spChg>
        <pc:spChg chg="add del mod">
          <ac:chgData name="Monica Crinu" userId="0e53d62f-ffa5-4577-a324-d60b80f1e1a9" providerId="ADAL" clId="{AFB95144-56A7-4D74-AAF5-82F3C668A166}" dt="2019-09-04T08:33:19.990" v="168" actId="1076"/>
          <ac:spMkLst>
            <pc:docMk/>
            <pc:sldMk cId="2732100679" sldId="264"/>
            <ac:spMk id="487" creationId="{10CEAE7D-7680-48CF-964E-5FB8BB311FF1}"/>
          </ac:spMkLst>
        </pc:spChg>
      </pc:sldChg>
      <pc:sldChg chg="modSp">
        <pc:chgData name="Monica Crinu" userId="0e53d62f-ffa5-4577-a324-d60b80f1e1a9" providerId="ADAL" clId="{AFB95144-56A7-4D74-AAF5-82F3C668A166}" dt="2019-09-04T08:50:56.871" v="548" actId="14100"/>
        <pc:sldMkLst>
          <pc:docMk/>
          <pc:sldMk cId="3574520819" sldId="265"/>
        </pc:sldMkLst>
        <pc:spChg chg="mod">
          <ac:chgData name="Monica Crinu" userId="0e53d62f-ffa5-4577-a324-d60b80f1e1a9" providerId="ADAL" clId="{AFB95144-56A7-4D74-AAF5-82F3C668A166}" dt="2019-09-04T08:50:56.871" v="548" actId="14100"/>
          <ac:spMkLst>
            <pc:docMk/>
            <pc:sldMk cId="3574520819" sldId="265"/>
            <ac:spMk id="5" creationId="{00000000-0000-0000-0000-000000000000}"/>
          </ac:spMkLst>
        </pc:spChg>
      </pc:sldChg>
      <pc:sldChg chg="modSp">
        <pc:chgData name="Monica Crinu" userId="0e53d62f-ffa5-4577-a324-d60b80f1e1a9" providerId="ADAL" clId="{AFB95144-56A7-4D74-AAF5-82F3C668A166}" dt="2019-09-04T08:30:11.673" v="117" actId="14100"/>
        <pc:sldMkLst>
          <pc:docMk/>
          <pc:sldMk cId="1921056862" sldId="266"/>
        </pc:sldMkLst>
        <pc:spChg chg="mod">
          <ac:chgData name="Monica Crinu" userId="0e53d62f-ffa5-4577-a324-d60b80f1e1a9" providerId="ADAL" clId="{AFB95144-56A7-4D74-AAF5-82F3C668A166}" dt="2019-09-04T08:30:11.673" v="117" actId="14100"/>
          <ac:spMkLst>
            <pc:docMk/>
            <pc:sldMk cId="1921056862" sldId="266"/>
            <ac:spMk id="6" creationId="{00000000-0000-0000-0000-000000000000}"/>
          </ac:spMkLst>
        </pc:spChg>
      </pc:sldChg>
      <pc:sldChg chg="modSp">
        <pc:chgData name="Monica Crinu" userId="0e53d62f-ffa5-4577-a324-d60b80f1e1a9" providerId="ADAL" clId="{AFB95144-56A7-4D74-AAF5-82F3C668A166}" dt="2019-09-04T08:51:52.754" v="565" actId="14100"/>
        <pc:sldMkLst>
          <pc:docMk/>
          <pc:sldMk cId="333236727" sldId="267"/>
        </pc:sldMkLst>
        <pc:spChg chg="mod">
          <ac:chgData name="Monica Crinu" userId="0e53d62f-ffa5-4577-a324-d60b80f1e1a9" providerId="ADAL" clId="{AFB95144-56A7-4D74-AAF5-82F3C668A166}" dt="2019-09-04T08:51:52.754" v="565" actId="14100"/>
          <ac:spMkLst>
            <pc:docMk/>
            <pc:sldMk cId="333236727" sldId="267"/>
            <ac:spMk id="4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51:04.986" v="549" actId="207"/>
          <ac:spMkLst>
            <pc:docMk/>
            <pc:sldMk cId="333236727" sldId="267"/>
            <ac:spMk id="6" creationId="{2506B1C6-3B75-41F5-898D-8EF93163B5B5}"/>
          </ac:spMkLst>
        </pc:spChg>
        <pc:spChg chg="mod">
          <ac:chgData name="Monica Crinu" userId="0e53d62f-ffa5-4577-a324-d60b80f1e1a9" providerId="ADAL" clId="{AFB95144-56A7-4D74-AAF5-82F3C668A166}" dt="2019-09-04T08:51:06.868" v="550" actId="207"/>
          <ac:spMkLst>
            <pc:docMk/>
            <pc:sldMk cId="333236727" sldId="267"/>
            <ac:spMk id="7" creationId="{E03340C8-4572-4242-8F0A-5D981F1288F4}"/>
          </ac:spMkLst>
        </pc:spChg>
        <pc:spChg chg="mod">
          <ac:chgData name="Monica Crinu" userId="0e53d62f-ffa5-4577-a324-d60b80f1e1a9" providerId="ADAL" clId="{AFB95144-56A7-4D74-AAF5-82F3C668A166}" dt="2019-09-04T08:51:41.498" v="563" actId="1076"/>
          <ac:spMkLst>
            <pc:docMk/>
            <pc:sldMk cId="333236727" sldId="267"/>
            <ac:spMk id="8" creationId="{D2C09A9D-DD74-46D2-9B55-CF9457478808}"/>
          </ac:spMkLst>
        </pc:spChg>
        <pc:spChg chg="mod">
          <ac:chgData name="Monica Crinu" userId="0e53d62f-ffa5-4577-a324-d60b80f1e1a9" providerId="ADAL" clId="{AFB95144-56A7-4D74-AAF5-82F3C668A166}" dt="2019-09-04T08:51:33.685" v="561" actId="12"/>
          <ac:spMkLst>
            <pc:docMk/>
            <pc:sldMk cId="333236727" sldId="267"/>
            <ac:spMk id="10" creationId="{32DD1468-FECB-41FA-AC16-3408551EDADE}"/>
          </ac:spMkLst>
        </pc:spChg>
        <pc:spChg chg="mod">
          <ac:chgData name="Monica Crinu" userId="0e53d62f-ffa5-4577-a324-d60b80f1e1a9" providerId="ADAL" clId="{AFB95144-56A7-4D74-AAF5-82F3C668A166}" dt="2019-09-04T08:51:31.139" v="560" actId="12"/>
          <ac:spMkLst>
            <pc:docMk/>
            <pc:sldMk cId="333236727" sldId="267"/>
            <ac:spMk id="11" creationId="{616A81F2-AA71-44BD-B31A-D0C4E6C248C4}"/>
          </ac:spMkLst>
        </pc:spChg>
        <pc:spChg chg="mod">
          <ac:chgData name="Monica Crinu" userId="0e53d62f-ffa5-4577-a324-d60b80f1e1a9" providerId="ADAL" clId="{AFB95144-56A7-4D74-AAF5-82F3C668A166}" dt="2019-09-04T08:51:15.190" v="554" actId="14100"/>
          <ac:spMkLst>
            <pc:docMk/>
            <pc:sldMk cId="333236727" sldId="267"/>
            <ac:spMk id="12" creationId="{A435112E-427D-457D-B471-D56A56E6D248}"/>
          </ac:spMkLst>
        </pc:spChg>
        <pc:grpChg chg="mod">
          <ac:chgData name="Monica Crinu" userId="0e53d62f-ffa5-4577-a324-d60b80f1e1a9" providerId="ADAL" clId="{AFB95144-56A7-4D74-AAF5-82F3C668A166}" dt="2019-09-04T08:51:18.963" v="555" actId="1076"/>
          <ac:grpSpMkLst>
            <pc:docMk/>
            <pc:sldMk cId="333236727" sldId="267"/>
            <ac:grpSpMk id="9" creationId="{8438306B-38DB-4092-B616-C5D958CE069F}"/>
          </ac:grpSpMkLst>
        </pc:grpChg>
      </pc:sldChg>
      <pc:sldChg chg="modSp">
        <pc:chgData name="Monica Crinu" userId="0e53d62f-ffa5-4577-a324-d60b80f1e1a9" providerId="ADAL" clId="{AFB95144-56A7-4D74-AAF5-82F3C668A166}" dt="2019-09-04T08:53:14.762" v="576" actId="122"/>
        <pc:sldMkLst>
          <pc:docMk/>
          <pc:sldMk cId="3613016938" sldId="268"/>
        </pc:sldMkLst>
        <pc:spChg chg="mod">
          <ac:chgData name="Monica Crinu" userId="0e53d62f-ffa5-4577-a324-d60b80f1e1a9" providerId="ADAL" clId="{AFB95144-56A7-4D74-AAF5-82F3C668A166}" dt="2019-09-04T08:53:14.762" v="576" actId="122"/>
          <ac:spMkLst>
            <pc:docMk/>
            <pc:sldMk cId="3613016938" sldId="268"/>
            <ac:spMk id="4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52:58.009" v="573" actId="14100"/>
          <ac:spMkLst>
            <pc:docMk/>
            <pc:sldMk cId="3613016938" sldId="268"/>
            <ac:spMk id="7" creationId="{6983A9B5-49E7-4407-B04F-8B565A561898}"/>
          </ac:spMkLst>
        </pc:spChg>
        <pc:picChg chg="mod">
          <ac:chgData name="Monica Crinu" userId="0e53d62f-ffa5-4577-a324-d60b80f1e1a9" providerId="ADAL" clId="{AFB95144-56A7-4D74-AAF5-82F3C668A166}" dt="2019-09-04T08:52:03.971" v="566" actId="1076"/>
          <ac:picMkLst>
            <pc:docMk/>
            <pc:sldMk cId="3613016938" sldId="268"/>
            <ac:picMk id="6" creationId="{F046F145-4C1E-4AD9-83E6-F2131F41172A}"/>
          </ac:picMkLst>
        </pc:picChg>
      </pc:sldChg>
      <pc:sldChg chg="modSp">
        <pc:chgData name="Monica Crinu" userId="0e53d62f-ffa5-4577-a324-d60b80f1e1a9" providerId="ADAL" clId="{AFB95144-56A7-4D74-AAF5-82F3C668A166}" dt="2019-09-04T08:53:10.980" v="575" actId="122"/>
        <pc:sldMkLst>
          <pc:docMk/>
          <pc:sldMk cId="2802073454" sldId="269"/>
        </pc:sldMkLst>
        <pc:spChg chg="mod">
          <ac:chgData name="Monica Crinu" userId="0e53d62f-ffa5-4577-a324-d60b80f1e1a9" providerId="ADAL" clId="{AFB95144-56A7-4D74-AAF5-82F3C668A166}" dt="2019-09-04T08:53:10.980" v="575" actId="122"/>
          <ac:spMkLst>
            <pc:docMk/>
            <pc:sldMk cId="2802073454" sldId="269"/>
            <ac:spMk id="4" creationId="{00000000-0000-0000-0000-000000000000}"/>
          </ac:spMkLst>
        </pc:spChg>
      </pc:sldChg>
      <pc:sldChg chg="modSp">
        <pc:chgData name="Monica Crinu" userId="0e53d62f-ffa5-4577-a324-d60b80f1e1a9" providerId="ADAL" clId="{AFB95144-56A7-4D74-AAF5-82F3C668A166}" dt="2019-09-04T08:53:33.923" v="578" actId="20577"/>
        <pc:sldMkLst>
          <pc:docMk/>
          <pc:sldMk cId="1925879192" sldId="271"/>
        </pc:sldMkLst>
        <pc:spChg chg="mod">
          <ac:chgData name="Monica Crinu" userId="0e53d62f-ffa5-4577-a324-d60b80f1e1a9" providerId="ADAL" clId="{AFB95144-56A7-4D74-AAF5-82F3C668A166}" dt="2019-09-04T08:53:33.923" v="578" actId="20577"/>
          <ac:spMkLst>
            <pc:docMk/>
            <pc:sldMk cId="1925879192" sldId="271"/>
            <ac:spMk id="5" creationId="{F80E12F5-F420-4022-A33A-C6A999609E54}"/>
          </ac:spMkLst>
        </pc:spChg>
      </pc:sldChg>
      <pc:sldChg chg="modSp">
        <pc:chgData name="Monica Crinu" userId="0e53d62f-ffa5-4577-a324-d60b80f1e1a9" providerId="ADAL" clId="{AFB95144-56A7-4D74-AAF5-82F3C668A166}" dt="2019-09-04T08:53:53.179" v="580" actId="207"/>
        <pc:sldMkLst>
          <pc:docMk/>
          <pc:sldMk cId="3996946916" sldId="272"/>
        </pc:sldMkLst>
        <pc:spChg chg="mod">
          <ac:chgData name="Monica Crinu" userId="0e53d62f-ffa5-4577-a324-d60b80f1e1a9" providerId="ADAL" clId="{AFB95144-56A7-4D74-AAF5-82F3C668A166}" dt="2019-09-04T08:53:44.977" v="579" actId="122"/>
          <ac:spMkLst>
            <pc:docMk/>
            <pc:sldMk cId="3996946916" sldId="272"/>
            <ac:spMk id="3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53:53.179" v="580" actId="207"/>
          <ac:spMkLst>
            <pc:docMk/>
            <pc:sldMk cId="3996946916" sldId="272"/>
            <ac:spMk id="36" creationId="{8BD3B80E-6643-438B-8DBE-C21BAC7412DF}"/>
          </ac:spMkLst>
        </pc:spChg>
      </pc:sldChg>
      <pc:sldChg chg="delSp modSp ord">
        <pc:chgData name="Monica Crinu" userId="0e53d62f-ffa5-4577-a324-d60b80f1e1a9" providerId="ADAL" clId="{AFB95144-56A7-4D74-AAF5-82F3C668A166}" dt="2019-09-04T08:55:26.699" v="600" actId="404"/>
        <pc:sldMkLst>
          <pc:docMk/>
          <pc:sldMk cId="129962999" sldId="273"/>
        </pc:sldMkLst>
        <pc:spChg chg="del mod">
          <ac:chgData name="Monica Crinu" userId="0e53d62f-ffa5-4577-a324-d60b80f1e1a9" providerId="ADAL" clId="{AFB95144-56A7-4D74-AAF5-82F3C668A166}" dt="2019-09-04T08:54:09.806" v="584" actId="478"/>
          <ac:spMkLst>
            <pc:docMk/>
            <pc:sldMk cId="129962999" sldId="273"/>
            <ac:spMk id="4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55:26.699" v="600" actId="404"/>
          <ac:spMkLst>
            <pc:docMk/>
            <pc:sldMk cId="129962999" sldId="273"/>
            <ac:spMk id="9" creationId="{D718E862-6354-4C95-BB20-2177B31BF761}"/>
          </ac:spMkLst>
        </pc:spChg>
        <pc:grpChg chg="mod">
          <ac:chgData name="Monica Crinu" userId="0e53d62f-ffa5-4577-a324-d60b80f1e1a9" providerId="ADAL" clId="{AFB95144-56A7-4D74-AAF5-82F3C668A166}" dt="2019-09-04T08:54:23.526" v="588" actId="1076"/>
          <ac:grpSpMkLst>
            <pc:docMk/>
            <pc:sldMk cId="129962999" sldId="273"/>
            <ac:grpSpMk id="5" creationId="{921AAD09-EB8C-45FE-9F37-12B75E3AF94D}"/>
          </ac:grpSpMkLst>
        </pc:grpChg>
      </pc:sldChg>
      <pc:sldChg chg="delSp modSp">
        <pc:chgData name="Monica Crinu" userId="0e53d62f-ffa5-4577-a324-d60b80f1e1a9" providerId="ADAL" clId="{AFB95144-56A7-4D74-AAF5-82F3C668A166}" dt="2019-09-04T08:57:35.046" v="659" actId="20577"/>
        <pc:sldMkLst>
          <pc:docMk/>
          <pc:sldMk cId="2569135725" sldId="274"/>
        </pc:sldMkLst>
        <pc:spChg chg="del mod">
          <ac:chgData name="Monica Crinu" userId="0e53d62f-ffa5-4577-a324-d60b80f1e1a9" providerId="ADAL" clId="{AFB95144-56A7-4D74-AAF5-82F3C668A166}" dt="2019-09-04T08:56:45.158" v="608" actId="478"/>
          <ac:spMkLst>
            <pc:docMk/>
            <pc:sldMk cId="2569135725" sldId="274"/>
            <ac:spMk id="4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57:35.046" v="659" actId="20577"/>
          <ac:spMkLst>
            <pc:docMk/>
            <pc:sldMk cId="2569135725" sldId="274"/>
            <ac:spMk id="5" creationId="{00000000-0000-0000-0000-000000000000}"/>
          </ac:spMkLst>
        </pc:spChg>
      </pc:sldChg>
      <pc:sldChg chg="modSp">
        <pc:chgData name="Monica Crinu" userId="0e53d62f-ffa5-4577-a324-d60b80f1e1a9" providerId="ADAL" clId="{AFB95144-56A7-4D74-AAF5-82F3C668A166}" dt="2019-09-04T08:57:48.620" v="660" actId="1076"/>
        <pc:sldMkLst>
          <pc:docMk/>
          <pc:sldMk cId="1085707915" sldId="275"/>
        </pc:sldMkLst>
        <pc:spChg chg="mod">
          <ac:chgData name="Monica Crinu" userId="0e53d62f-ffa5-4577-a324-d60b80f1e1a9" providerId="ADAL" clId="{AFB95144-56A7-4D74-AAF5-82F3C668A166}" dt="2019-09-04T08:57:48.620" v="660" actId="1076"/>
          <ac:spMkLst>
            <pc:docMk/>
            <pc:sldMk cId="1085707915" sldId="275"/>
            <ac:spMk id="6" creationId="{2795556E-C7E8-445E-B463-BBC6CB9B6910}"/>
          </ac:spMkLst>
        </pc:spChg>
      </pc:sldChg>
      <pc:sldChg chg="modSp">
        <pc:chgData name="Monica Crinu" userId="0e53d62f-ffa5-4577-a324-d60b80f1e1a9" providerId="ADAL" clId="{AFB95144-56A7-4D74-AAF5-82F3C668A166}" dt="2019-09-04T08:58:33.985" v="683" actId="6549"/>
        <pc:sldMkLst>
          <pc:docMk/>
          <pc:sldMk cId="819029185" sldId="276"/>
        </pc:sldMkLst>
        <pc:spChg chg="mod">
          <ac:chgData name="Monica Crinu" userId="0e53d62f-ffa5-4577-a324-d60b80f1e1a9" providerId="ADAL" clId="{AFB95144-56A7-4D74-AAF5-82F3C668A166}" dt="2019-09-04T08:58:07.575" v="680" actId="122"/>
          <ac:spMkLst>
            <pc:docMk/>
            <pc:sldMk cId="819029185" sldId="276"/>
            <ac:spMk id="4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58:13.192" v="682" actId="1076"/>
          <ac:spMkLst>
            <pc:docMk/>
            <pc:sldMk cId="819029185" sldId="276"/>
            <ac:spMk id="5" creationId="{054A8653-B8B2-4572-AA58-B407CE4021FE}"/>
          </ac:spMkLst>
        </pc:spChg>
        <pc:spChg chg="mod">
          <ac:chgData name="Monica Crinu" userId="0e53d62f-ffa5-4577-a324-d60b80f1e1a9" providerId="ADAL" clId="{AFB95144-56A7-4D74-AAF5-82F3C668A166}" dt="2019-09-04T08:58:33.985" v="683" actId="6549"/>
          <ac:spMkLst>
            <pc:docMk/>
            <pc:sldMk cId="819029185" sldId="276"/>
            <ac:spMk id="22" creationId="{F426D577-3E23-4970-849C-FEA0AAF434DD}"/>
          </ac:spMkLst>
        </pc:spChg>
      </pc:sldChg>
      <pc:sldChg chg="addSp delSp modSp modAnim">
        <pc:chgData name="Monica Crinu" userId="0e53d62f-ffa5-4577-a324-d60b80f1e1a9" providerId="ADAL" clId="{AFB95144-56A7-4D74-AAF5-82F3C668A166}" dt="2019-09-04T08:59:22.407" v="709" actId="1076"/>
        <pc:sldMkLst>
          <pc:docMk/>
          <pc:sldMk cId="217769192" sldId="277"/>
        </pc:sldMkLst>
        <pc:spChg chg="del">
          <ac:chgData name="Monica Crinu" userId="0e53d62f-ffa5-4577-a324-d60b80f1e1a9" providerId="ADAL" clId="{AFB95144-56A7-4D74-AAF5-82F3C668A166}" dt="2019-09-04T08:58:47.705" v="684" actId="478"/>
          <ac:spMkLst>
            <pc:docMk/>
            <pc:sldMk cId="217769192" sldId="277"/>
            <ac:spMk id="4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59:22.407" v="709" actId="1076"/>
          <ac:spMkLst>
            <pc:docMk/>
            <pc:sldMk cId="217769192" sldId="277"/>
            <ac:spMk id="5" creationId="{2FBA1952-4FAA-46FB-9852-88B26E4E98AC}"/>
          </ac:spMkLst>
        </pc:spChg>
        <pc:spChg chg="del">
          <ac:chgData name="Monica Crinu" userId="0e53d62f-ffa5-4577-a324-d60b80f1e1a9" providerId="ADAL" clId="{AFB95144-56A7-4D74-AAF5-82F3C668A166}" dt="2019-09-04T08:58:47.705" v="684" actId="478"/>
          <ac:spMkLst>
            <pc:docMk/>
            <pc:sldMk cId="217769192" sldId="277"/>
            <ac:spMk id="7" creationId="{054A8653-B8B2-4572-AA58-B407CE4021FE}"/>
          </ac:spMkLst>
        </pc:spChg>
        <pc:spChg chg="add del mod">
          <ac:chgData name="Monica Crinu" userId="0e53d62f-ffa5-4577-a324-d60b80f1e1a9" providerId="ADAL" clId="{AFB95144-56A7-4D74-AAF5-82F3C668A166}" dt="2019-09-04T08:58:54.477" v="689" actId="478"/>
          <ac:spMkLst>
            <pc:docMk/>
            <pc:sldMk cId="217769192" sldId="277"/>
            <ac:spMk id="9" creationId="{D5A732E3-5081-4AEA-A8D0-6114465BA788}"/>
          </ac:spMkLst>
        </pc:spChg>
        <pc:spChg chg="add del">
          <ac:chgData name="Monica Crinu" userId="0e53d62f-ffa5-4577-a324-d60b80f1e1a9" providerId="ADAL" clId="{AFB95144-56A7-4D74-AAF5-82F3C668A166}" dt="2019-09-04T08:58:52.848" v="688"/>
          <ac:spMkLst>
            <pc:docMk/>
            <pc:sldMk cId="217769192" sldId="277"/>
            <ac:spMk id="10" creationId="{5D988FCE-A4BB-48AD-89A2-39323361BAE4}"/>
          </ac:spMkLst>
        </pc:spChg>
        <pc:spChg chg="add del">
          <ac:chgData name="Monica Crinu" userId="0e53d62f-ffa5-4577-a324-d60b80f1e1a9" providerId="ADAL" clId="{AFB95144-56A7-4D74-AAF5-82F3C668A166}" dt="2019-09-04T08:58:52.848" v="688"/>
          <ac:spMkLst>
            <pc:docMk/>
            <pc:sldMk cId="217769192" sldId="277"/>
            <ac:spMk id="11" creationId="{A39C2531-D7D6-465B-8B93-257D3DAE0129}"/>
          </ac:spMkLst>
        </pc:spChg>
        <pc:spChg chg="add">
          <ac:chgData name="Monica Crinu" userId="0e53d62f-ffa5-4577-a324-d60b80f1e1a9" providerId="ADAL" clId="{AFB95144-56A7-4D74-AAF5-82F3C668A166}" dt="2019-09-04T08:58:55.252" v="690"/>
          <ac:spMkLst>
            <pc:docMk/>
            <pc:sldMk cId="217769192" sldId="277"/>
            <ac:spMk id="12" creationId="{7A256094-64A7-4267-B5E1-C92D95CF293F}"/>
          </ac:spMkLst>
        </pc:spChg>
        <pc:spChg chg="add mod">
          <ac:chgData name="Monica Crinu" userId="0e53d62f-ffa5-4577-a324-d60b80f1e1a9" providerId="ADAL" clId="{AFB95144-56A7-4D74-AAF5-82F3C668A166}" dt="2019-09-04T08:58:59.615" v="700" actId="20577"/>
          <ac:spMkLst>
            <pc:docMk/>
            <pc:sldMk cId="217769192" sldId="277"/>
            <ac:spMk id="13" creationId="{69F03DEA-B3E8-47AD-AC03-992960000A2E}"/>
          </ac:spMkLst>
        </pc:spChg>
        <pc:spChg chg="add del">
          <ac:chgData name="Monica Crinu" userId="0e53d62f-ffa5-4577-a324-d60b80f1e1a9" providerId="ADAL" clId="{AFB95144-56A7-4D74-AAF5-82F3C668A166}" dt="2019-09-04T08:58:57.016" v="692"/>
          <ac:spMkLst>
            <pc:docMk/>
            <pc:sldMk cId="217769192" sldId="277"/>
            <ac:spMk id="14" creationId="{221F728F-745B-4B65-836A-B681FE53C078}"/>
          </ac:spMkLst>
        </pc:spChg>
        <pc:spChg chg="add del">
          <ac:chgData name="Monica Crinu" userId="0e53d62f-ffa5-4577-a324-d60b80f1e1a9" providerId="ADAL" clId="{AFB95144-56A7-4D74-AAF5-82F3C668A166}" dt="2019-09-04T08:58:57.016" v="692"/>
          <ac:spMkLst>
            <pc:docMk/>
            <pc:sldMk cId="217769192" sldId="277"/>
            <ac:spMk id="15" creationId="{368D69BB-B5D9-4CDF-9056-1365621303A4}"/>
          </ac:spMkLst>
        </pc:spChg>
        <pc:picChg chg="mod">
          <ac:chgData name="Monica Crinu" userId="0e53d62f-ffa5-4577-a324-d60b80f1e1a9" providerId="ADAL" clId="{AFB95144-56A7-4D74-AAF5-82F3C668A166}" dt="2019-09-04T08:59:17.196" v="707" actId="1076"/>
          <ac:picMkLst>
            <pc:docMk/>
            <pc:sldMk cId="217769192" sldId="277"/>
            <ac:picMk id="6" creationId="{480D3DCA-46AC-41DD-9E06-D5340B047FFA}"/>
          </ac:picMkLst>
        </pc:picChg>
      </pc:sldChg>
      <pc:sldChg chg="modSp">
        <pc:chgData name="Monica Crinu" userId="0e53d62f-ffa5-4577-a324-d60b80f1e1a9" providerId="ADAL" clId="{AFB95144-56A7-4D74-AAF5-82F3C668A166}" dt="2019-09-04T08:59:37.034" v="718" actId="1036"/>
        <pc:sldMkLst>
          <pc:docMk/>
          <pc:sldMk cId="748033389" sldId="278"/>
        </pc:sldMkLst>
        <pc:spChg chg="mod">
          <ac:chgData name="Monica Crinu" userId="0e53d62f-ffa5-4577-a324-d60b80f1e1a9" providerId="ADAL" clId="{AFB95144-56A7-4D74-AAF5-82F3C668A166}" dt="2019-09-04T08:59:30.891" v="714" actId="122"/>
          <ac:spMkLst>
            <pc:docMk/>
            <pc:sldMk cId="748033389" sldId="278"/>
            <ac:spMk id="4" creationId="{00000000-0000-0000-0000-000000000000}"/>
          </ac:spMkLst>
        </pc:spChg>
        <pc:picChg chg="mod">
          <ac:chgData name="Monica Crinu" userId="0e53d62f-ffa5-4577-a324-d60b80f1e1a9" providerId="ADAL" clId="{AFB95144-56A7-4D74-AAF5-82F3C668A166}" dt="2019-09-04T08:59:37.034" v="718" actId="1036"/>
          <ac:picMkLst>
            <pc:docMk/>
            <pc:sldMk cId="748033389" sldId="278"/>
            <ac:picMk id="5" creationId="{1DF38529-ACEE-4347-87AE-DF7054B567D4}"/>
          </ac:picMkLst>
        </pc:picChg>
      </pc:sldChg>
      <pc:sldChg chg="del">
        <pc:chgData name="Monica Crinu" userId="0e53d62f-ffa5-4577-a324-d60b80f1e1a9" providerId="ADAL" clId="{AFB95144-56A7-4D74-AAF5-82F3C668A166}" dt="2019-09-04T08:34:10.939" v="221" actId="2696"/>
        <pc:sldMkLst>
          <pc:docMk/>
          <pc:sldMk cId="2633543219" sldId="279"/>
        </pc:sldMkLst>
      </pc:sldChg>
      <pc:sldChg chg="delSp modSp">
        <pc:chgData name="Monica Crinu" userId="0e53d62f-ffa5-4577-a324-d60b80f1e1a9" providerId="ADAL" clId="{AFB95144-56A7-4D74-AAF5-82F3C668A166}" dt="2019-09-04T08:36:44.992" v="332" actId="1036"/>
        <pc:sldMkLst>
          <pc:docMk/>
          <pc:sldMk cId="2989729085" sldId="280"/>
        </pc:sldMkLst>
        <pc:spChg chg="mod">
          <ac:chgData name="Monica Crinu" userId="0e53d62f-ffa5-4577-a324-d60b80f1e1a9" providerId="ADAL" clId="{AFB95144-56A7-4D74-AAF5-82F3C668A166}" dt="2019-09-04T08:36:44.992" v="332" actId="1036"/>
          <ac:spMkLst>
            <pc:docMk/>
            <pc:sldMk cId="2989729085" sldId="280"/>
            <ac:spMk id="4" creationId="{46EE0168-1886-4796-8AE3-7ACE9BCFFF35}"/>
          </ac:spMkLst>
        </pc:spChg>
        <pc:spChg chg="mod">
          <ac:chgData name="Monica Crinu" userId="0e53d62f-ffa5-4577-a324-d60b80f1e1a9" providerId="ADAL" clId="{AFB95144-56A7-4D74-AAF5-82F3C668A166}" dt="2019-09-04T08:36:24.477" v="288" actId="1037"/>
          <ac:spMkLst>
            <pc:docMk/>
            <pc:sldMk cId="2989729085" sldId="280"/>
            <ac:spMk id="8" creationId="{2EE3C215-3CC0-461D-9C95-4E02C483A6A1}"/>
          </ac:spMkLst>
        </pc:spChg>
        <pc:spChg chg="mod">
          <ac:chgData name="Monica Crinu" userId="0e53d62f-ffa5-4577-a324-d60b80f1e1a9" providerId="ADAL" clId="{AFB95144-56A7-4D74-AAF5-82F3C668A166}" dt="2019-09-04T08:36:31.219" v="311" actId="1038"/>
          <ac:spMkLst>
            <pc:docMk/>
            <pc:sldMk cId="2989729085" sldId="280"/>
            <ac:spMk id="9" creationId="{E07047BB-1018-4A02-9F32-A60E98D7D3A3}"/>
          </ac:spMkLst>
        </pc:spChg>
        <pc:spChg chg="del mod">
          <ac:chgData name="Monica Crinu" userId="0e53d62f-ffa5-4577-a324-d60b80f1e1a9" providerId="ADAL" clId="{AFB95144-56A7-4D74-AAF5-82F3C668A166}" dt="2019-09-04T08:34:27.780" v="225" actId="478"/>
          <ac:spMkLst>
            <pc:docMk/>
            <pc:sldMk cId="2989729085" sldId="280"/>
            <ac:spMk id="10" creationId="{00000000-0000-0000-0000-000000000000}"/>
          </ac:spMkLst>
        </pc:spChg>
        <pc:picChg chg="mod">
          <ac:chgData name="Monica Crinu" userId="0e53d62f-ffa5-4577-a324-d60b80f1e1a9" providerId="ADAL" clId="{AFB95144-56A7-4D74-AAF5-82F3C668A166}" dt="2019-09-04T08:36:27.240" v="303" actId="1038"/>
          <ac:picMkLst>
            <pc:docMk/>
            <pc:sldMk cId="2989729085" sldId="280"/>
            <ac:picMk id="3" creationId="{5752A250-8D19-4909-B161-914D5E182D67}"/>
          </ac:picMkLst>
        </pc:picChg>
      </pc:sldChg>
      <pc:sldChg chg="delSp modSp">
        <pc:chgData name="Monica Crinu" userId="0e53d62f-ffa5-4577-a324-d60b80f1e1a9" providerId="ADAL" clId="{AFB95144-56A7-4D74-AAF5-82F3C668A166}" dt="2019-09-04T08:41:37.789" v="352" actId="14100"/>
        <pc:sldMkLst>
          <pc:docMk/>
          <pc:sldMk cId="2687390586" sldId="281"/>
        </pc:sldMkLst>
        <pc:spChg chg="del mod">
          <ac:chgData name="Monica Crinu" userId="0e53d62f-ffa5-4577-a324-d60b80f1e1a9" providerId="ADAL" clId="{AFB95144-56A7-4D74-AAF5-82F3C668A166}" dt="2019-09-04T08:37:29.551" v="341" actId="478"/>
          <ac:spMkLst>
            <pc:docMk/>
            <pc:sldMk cId="2687390586" sldId="281"/>
            <ac:spMk id="3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41:37.789" v="352" actId="14100"/>
          <ac:spMkLst>
            <pc:docMk/>
            <pc:sldMk cId="2687390586" sldId="281"/>
            <ac:spMk id="4" creationId="{00000000-0000-0000-0000-000000000000}"/>
          </ac:spMkLst>
        </pc:spChg>
      </pc:sldChg>
      <pc:sldChg chg="addSp delSp modSp">
        <pc:chgData name="Monica Crinu" userId="0e53d62f-ffa5-4577-a324-d60b80f1e1a9" providerId="ADAL" clId="{AFB95144-56A7-4D74-AAF5-82F3C668A166}" dt="2019-09-04T08:44:12.518" v="395" actId="1076"/>
        <pc:sldMkLst>
          <pc:docMk/>
          <pc:sldMk cId="511084424" sldId="282"/>
        </pc:sldMkLst>
        <pc:spChg chg="del mod">
          <ac:chgData name="Monica Crinu" userId="0e53d62f-ffa5-4577-a324-d60b80f1e1a9" providerId="ADAL" clId="{AFB95144-56A7-4D74-AAF5-82F3C668A166}" dt="2019-09-04T08:42:14.472" v="357" actId="478"/>
          <ac:spMkLst>
            <pc:docMk/>
            <pc:sldMk cId="511084424" sldId="282"/>
            <ac:spMk id="3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44:10.137" v="394" actId="1076"/>
          <ac:spMkLst>
            <pc:docMk/>
            <pc:sldMk cId="511084424" sldId="282"/>
            <ac:spMk id="4" creationId="{570F6E7C-E781-4447-8D39-C95E6CD6C3B3}"/>
          </ac:spMkLst>
        </pc:spChg>
        <pc:spChg chg="mod">
          <ac:chgData name="Monica Crinu" userId="0e53d62f-ffa5-4577-a324-d60b80f1e1a9" providerId="ADAL" clId="{AFB95144-56A7-4D74-AAF5-82F3C668A166}" dt="2019-09-04T08:44:12.518" v="395" actId="1076"/>
          <ac:spMkLst>
            <pc:docMk/>
            <pc:sldMk cId="511084424" sldId="282"/>
            <ac:spMk id="6" creationId="{B13F144A-956F-4CE2-90E5-E9C29B27EFD3}"/>
          </ac:spMkLst>
        </pc:spChg>
        <pc:spChg chg="mod">
          <ac:chgData name="Monica Crinu" userId="0e53d62f-ffa5-4577-a324-d60b80f1e1a9" providerId="ADAL" clId="{AFB95144-56A7-4D74-AAF5-82F3C668A166}" dt="2019-09-04T08:41:59.146" v="353"/>
          <ac:spMkLst>
            <pc:docMk/>
            <pc:sldMk cId="511084424" sldId="282"/>
            <ac:spMk id="7" creationId="{CF9DAE53-8551-4C86-8BE0-E30F798FCECC}"/>
          </ac:spMkLst>
        </pc:spChg>
        <pc:spChg chg="add mod">
          <ac:chgData name="Monica Crinu" userId="0e53d62f-ffa5-4577-a324-d60b80f1e1a9" providerId="ADAL" clId="{AFB95144-56A7-4D74-AAF5-82F3C668A166}" dt="2019-09-04T08:43:59.522" v="392" actId="20577"/>
          <ac:spMkLst>
            <pc:docMk/>
            <pc:sldMk cId="511084424" sldId="282"/>
            <ac:spMk id="9" creationId="{1C0CD72A-D489-4DED-BE35-87E9AC3AC35C}"/>
          </ac:spMkLst>
        </pc:spChg>
        <pc:picChg chg="mod">
          <ac:chgData name="Monica Crinu" userId="0e53d62f-ffa5-4577-a324-d60b80f1e1a9" providerId="ADAL" clId="{AFB95144-56A7-4D74-AAF5-82F3C668A166}" dt="2019-09-04T08:44:12.518" v="395" actId="1076"/>
          <ac:picMkLst>
            <pc:docMk/>
            <pc:sldMk cId="511084424" sldId="282"/>
            <ac:picMk id="5" creationId="{F0C5A1E9-7074-40A0-A6C5-CB63B702AE8A}"/>
          </ac:picMkLst>
        </pc:picChg>
      </pc:sldChg>
      <pc:sldChg chg="del">
        <pc:chgData name="Monica Crinu" userId="0e53d62f-ffa5-4577-a324-d60b80f1e1a9" providerId="ADAL" clId="{AFB95144-56A7-4D74-AAF5-82F3C668A166}" dt="2019-09-04T08:48:04.825" v="467" actId="2696"/>
        <pc:sldMkLst>
          <pc:docMk/>
          <pc:sldMk cId="2885052613" sldId="283"/>
        </pc:sldMkLst>
      </pc:sldChg>
      <pc:sldChg chg="addSp delSp modSp">
        <pc:chgData name="Monica Crinu" userId="0e53d62f-ffa5-4577-a324-d60b80f1e1a9" providerId="ADAL" clId="{AFB95144-56A7-4D74-AAF5-82F3C668A166}" dt="2019-09-04T08:49:58.925" v="530" actId="20577"/>
        <pc:sldMkLst>
          <pc:docMk/>
          <pc:sldMk cId="3331593757" sldId="284"/>
        </pc:sldMkLst>
        <pc:spChg chg="del mod">
          <ac:chgData name="Monica Crinu" userId="0e53d62f-ffa5-4577-a324-d60b80f1e1a9" providerId="ADAL" clId="{AFB95144-56A7-4D74-AAF5-82F3C668A166}" dt="2019-09-04T08:49:02.113" v="511" actId="478"/>
          <ac:spMkLst>
            <pc:docMk/>
            <pc:sldMk cId="3331593757" sldId="284"/>
            <ac:spMk id="3" creationId="{00000000-0000-0000-0000-000000000000}"/>
          </ac:spMkLst>
        </pc:spChg>
        <pc:spChg chg="del mod">
          <ac:chgData name="Monica Crinu" userId="0e53d62f-ffa5-4577-a324-d60b80f1e1a9" providerId="ADAL" clId="{AFB95144-56A7-4D74-AAF5-82F3C668A166}" dt="2019-09-04T08:49:02.114" v="513"/>
          <ac:spMkLst>
            <pc:docMk/>
            <pc:sldMk cId="3331593757" sldId="284"/>
            <ac:spMk id="4" creationId="{CF7E7DA0-2636-49D5-AE0A-0C9EA91C12B2}"/>
          </ac:spMkLst>
        </pc:spChg>
        <pc:spChg chg="mod">
          <ac:chgData name="Monica Crinu" userId="0e53d62f-ffa5-4577-a324-d60b80f1e1a9" providerId="ADAL" clId="{AFB95144-56A7-4D74-AAF5-82F3C668A166}" dt="2019-09-04T08:49:58.925" v="530" actId="20577"/>
          <ac:spMkLst>
            <pc:docMk/>
            <pc:sldMk cId="3331593757" sldId="284"/>
            <ac:spMk id="5" creationId="{4D5B8919-F3A1-44EA-B77C-84FAE2F2C354}"/>
          </ac:spMkLst>
        </pc:spChg>
        <pc:spChg chg="add mod">
          <ac:chgData name="Monica Crinu" userId="0e53d62f-ffa5-4577-a324-d60b80f1e1a9" providerId="ADAL" clId="{AFB95144-56A7-4D74-AAF5-82F3C668A166}" dt="2019-09-04T08:49:19.403" v="516" actId="20577"/>
          <ac:spMkLst>
            <pc:docMk/>
            <pc:sldMk cId="3331593757" sldId="284"/>
            <ac:spMk id="9" creationId="{D5F52D70-7D55-4E50-9200-EE7BD1065128}"/>
          </ac:spMkLst>
        </pc:spChg>
        <pc:spChg chg="add del mod">
          <ac:chgData name="Monica Crinu" userId="0e53d62f-ffa5-4577-a324-d60b80f1e1a9" providerId="ADAL" clId="{AFB95144-56A7-4D74-AAF5-82F3C668A166}" dt="2019-09-04T08:49:04.905" v="514" actId="478"/>
          <ac:spMkLst>
            <pc:docMk/>
            <pc:sldMk cId="3331593757" sldId="284"/>
            <ac:spMk id="11" creationId="{A439C666-BEA1-415B-8292-B414EC0C03A6}"/>
          </ac:spMkLst>
        </pc:spChg>
        <pc:picChg chg="mod">
          <ac:chgData name="Monica Crinu" userId="0e53d62f-ffa5-4577-a324-d60b80f1e1a9" providerId="ADAL" clId="{AFB95144-56A7-4D74-AAF5-82F3C668A166}" dt="2019-09-04T08:49:30.070" v="520" actId="1076"/>
          <ac:picMkLst>
            <pc:docMk/>
            <pc:sldMk cId="3331593757" sldId="284"/>
            <ac:picMk id="6" creationId="{D74BD997-DE77-4593-80E8-1D5E08E66135}"/>
          </ac:picMkLst>
        </pc:picChg>
        <pc:picChg chg="mod">
          <ac:chgData name="Monica Crinu" userId="0e53d62f-ffa5-4577-a324-d60b80f1e1a9" providerId="ADAL" clId="{AFB95144-56A7-4D74-AAF5-82F3C668A166}" dt="2019-09-04T08:49:51.552" v="529" actId="1076"/>
          <ac:picMkLst>
            <pc:docMk/>
            <pc:sldMk cId="3331593757" sldId="284"/>
            <ac:picMk id="7" creationId="{79611452-38B6-41C3-B37E-4054390B8392}"/>
          </ac:picMkLst>
        </pc:picChg>
      </pc:sldChg>
      <pc:sldChg chg="modSp">
        <pc:chgData name="Monica Crinu" userId="0e53d62f-ffa5-4577-a324-d60b80f1e1a9" providerId="ADAL" clId="{AFB95144-56A7-4D74-AAF5-82F3C668A166}" dt="2019-09-04T09:00:09.941" v="725" actId="14100"/>
        <pc:sldMkLst>
          <pc:docMk/>
          <pc:sldMk cId="1152834365" sldId="285"/>
        </pc:sldMkLst>
        <pc:spChg chg="mod">
          <ac:chgData name="Monica Crinu" userId="0e53d62f-ffa5-4577-a324-d60b80f1e1a9" providerId="ADAL" clId="{AFB95144-56A7-4D74-AAF5-82F3C668A166}" dt="2019-09-04T09:00:09.941" v="725" actId="14100"/>
          <ac:spMkLst>
            <pc:docMk/>
            <pc:sldMk cId="1152834365" sldId="285"/>
            <ac:spMk id="5" creationId="{00000000-0000-0000-0000-000000000000}"/>
          </ac:spMkLst>
        </pc:spChg>
      </pc:sldChg>
      <pc:sldChg chg="modSp">
        <pc:chgData name="Monica Crinu" userId="0e53d62f-ffa5-4577-a324-d60b80f1e1a9" providerId="ADAL" clId="{AFB95144-56A7-4D74-AAF5-82F3C668A166}" dt="2019-09-04T09:00:45.430" v="769" actId="1036"/>
        <pc:sldMkLst>
          <pc:docMk/>
          <pc:sldMk cId="2987689941" sldId="286"/>
        </pc:sldMkLst>
        <pc:spChg chg="mod">
          <ac:chgData name="Monica Crinu" userId="0e53d62f-ffa5-4577-a324-d60b80f1e1a9" providerId="ADAL" clId="{AFB95144-56A7-4D74-AAF5-82F3C668A166}" dt="2019-09-04T09:00:45.430" v="769" actId="1036"/>
          <ac:spMkLst>
            <pc:docMk/>
            <pc:sldMk cId="2987689941" sldId="286"/>
            <ac:spMk id="4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9:00:41.735" v="756" actId="1035"/>
          <ac:spMkLst>
            <pc:docMk/>
            <pc:sldMk cId="2987689941" sldId="286"/>
            <ac:spMk id="5" creationId="{00000000-0000-0000-0000-000000000000}"/>
          </ac:spMkLst>
        </pc:spChg>
        <pc:graphicFrameChg chg="mod">
          <ac:chgData name="Monica Crinu" userId="0e53d62f-ffa5-4577-a324-d60b80f1e1a9" providerId="ADAL" clId="{AFB95144-56A7-4D74-AAF5-82F3C668A166}" dt="2019-09-04T09:00:38.186" v="742" actId="1036"/>
          <ac:graphicFrameMkLst>
            <pc:docMk/>
            <pc:sldMk cId="2987689941" sldId="286"/>
            <ac:graphicFrameMk id="7" creationId="{03E0CE0E-6497-4BBE-BD3B-DCFE9C6EB19A}"/>
          </ac:graphicFrameMkLst>
        </pc:graphicFrameChg>
      </pc:sldChg>
      <pc:sldChg chg="modSp">
        <pc:chgData name="Monica Crinu" userId="0e53d62f-ffa5-4577-a324-d60b80f1e1a9" providerId="ADAL" clId="{AFB95144-56A7-4D74-AAF5-82F3C668A166}" dt="2019-09-04T09:03:59.498" v="785" actId="1076"/>
        <pc:sldMkLst>
          <pc:docMk/>
          <pc:sldMk cId="317297491" sldId="287"/>
        </pc:sldMkLst>
        <pc:spChg chg="mod">
          <ac:chgData name="Monica Crinu" userId="0e53d62f-ffa5-4577-a324-d60b80f1e1a9" providerId="ADAL" clId="{AFB95144-56A7-4D74-AAF5-82F3C668A166}" dt="2019-09-04T09:03:59.498" v="785" actId="1076"/>
          <ac:spMkLst>
            <pc:docMk/>
            <pc:sldMk cId="317297491" sldId="287"/>
            <ac:spMk id="5" creationId="{00000000-0000-0000-0000-000000000000}"/>
          </ac:spMkLst>
        </pc:spChg>
      </pc:sldChg>
      <pc:sldChg chg="modSp">
        <pc:chgData name="Monica Crinu" userId="0e53d62f-ffa5-4577-a324-d60b80f1e1a9" providerId="ADAL" clId="{AFB95144-56A7-4D74-AAF5-82F3C668A166}" dt="2019-09-04T09:03:45.708" v="783" actId="12788"/>
        <pc:sldMkLst>
          <pc:docMk/>
          <pc:sldMk cId="926099745" sldId="288"/>
        </pc:sldMkLst>
        <pc:spChg chg="mod">
          <ac:chgData name="Monica Crinu" userId="0e53d62f-ffa5-4577-a324-d60b80f1e1a9" providerId="ADAL" clId="{AFB95144-56A7-4D74-AAF5-82F3C668A166}" dt="2019-09-04T09:00:54.246" v="770" actId="122"/>
          <ac:spMkLst>
            <pc:docMk/>
            <pc:sldMk cId="926099745" sldId="288"/>
            <ac:spMk id="4" creationId="{00000000-0000-0000-0000-000000000000}"/>
          </ac:spMkLst>
        </pc:spChg>
        <pc:graphicFrameChg chg="mod modGraphic">
          <ac:chgData name="Monica Crinu" userId="0e53d62f-ffa5-4577-a324-d60b80f1e1a9" providerId="ADAL" clId="{AFB95144-56A7-4D74-AAF5-82F3C668A166}" dt="2019-09-04T09:03:45.708" v="783" actId="12788"/>
          <ac:graphicFrameMkLst>
            <pc:docMk/>
            <pc:sldMk cId="926099745" sldId="288"/>
            <ac:graphicFrameMk id="5" creationId="{400C7EB9-6856-4CAC-AED5-3E018440B2A4}"/>
          </ac:graphicFrameMkLst>
        </pc:graphicFrameChg>
      </pc:sldChg>
      <pc:sldChg chg="modSp">
        <pc:chgData name="Monica Crinu" userId="0e53d62f-ffa5-4577-a324-d60b80f1e1a9" providerId="ADAL" clId="{AFB95144-56A7-4D74-AAF5-82F3C668A166}" dt="2019-09-04T09:04:10.942" v="788" actId="947"/>
        <pc:sldMkLst>
          <pc:docMk/>
          <pc:sldMk cId="780832063" sldId="289"/>
        </pc:sldMkLst>
        <pc:spChg chg="mod">
          <ac:chgData name="Monica Crinu" userId="0e53d62f-ffa5-4577-a324-d60b80f1e1a9" providerId="ADAL" clId="{AFB95144-56A7-4D74-AAF5-82F3C668A166}" dt="2019-09-04T09:04:10.942" v="788" actId="947"/>
          <ac:spMkLst>
            <pc:docMk/>
            <pc:sldMk cId="780832063" sldId="289"/>
            <ac:spMk id="4" creationId="{00000000-0000-0000-0000-000000000000}"/>
          </ac:spMkLst>
        </pc:spChg>
      </pc:sldChg>
      <pc:sldChg chg="addSp modSp">
        <pc:chgData name="Monica Crinu" userId="0e53d62f-ffa5-4577-a324-d60b80f1e1a9" providerId="ADAL" clId="{AFB95144-56A7-4D74-AAF5-82F3C668A166}" dt="2019-09-04T09:04:27.230" v="797" actId="20577"/>
        <pc:sldMkLst>
          <pc:docMk/>
          <pc:sldMk cId="3815108912" sldId="290"/>
        </pc:sldMkLst>
        <pc:spChg chg="mod">
          <ac:chgData name="Monica Crinu" userId="0e53d62f-ffa5-4577-a324-d60b80f1e1a9" providerId="ADAL" clId="{AFB95144-56A7-4D74-AAF5-82F3C668A166}" dt="2019-09-04T09:04:27.230" v="797" actId="20577"/>
          <ac:spMkLst>
            <pc:docMk/>
            <pc:sldMk cId="3815108912" sldId="290"/>
            <ac:spMk id="5" creationId="{00000000-0000-0000-0000-000000000000}"/>
          </ac:spMkLst>
        </pc:spChg>
        <pc:spChg chg="add mod">
          <ac:chgData name="Monica Crinu" userId="0e53d62f-ffa5-4577-a324-d60b80f1e1a9" providerId="ADAL" clId="{AFB95144-56A7-4D74-AAF5-82F3C668A166}" dt="2019-09-04T09:04:24.278" v="795" actId="571"/>
          <ac:spMkLst>
            <pc:docMk/>
            <pc:sldMk cId="3815108912" sldId="290"/>
            <ac:spMk id="8" creationId="{C32AAE93-3656-4786-9394-7BD4BD04BA66}"/>
          </ac:spMkLst>
        </pc:spChg>
      </pc:sldChg>
      <pc:sldChg chg="modSp add ord">
        <pc:chgData name="Monica Crinu" userId="0e53d62f-ffa5-4577-a324-d60b80f1e1a9" providerId="ADAL" clId="{AFB95144-56A7-4D74-AAF5-82F3C668A166}" dt="2019-09-04T08:34:07.775" v="220" actId="20577"/>
        <pc:sldMkLst>
          <pc:docMk/>
          <pc:sldMk cId="2282763034" sldId="293"/>
        </pc:sldMkLst>
        <pc:spChg chg="mod">
          <ac:chgData name="Monica Crinu" userId="0e53d62f-ffa5-4577-a324-d60b80f1e1a9" providerId="ADAL" clId="{AFB95144-56A7-4D74-AAF5-82F3C668A166}" dt="2019-09-04T08:34:07.775" v="220" actId="20577"/>
          <ac:spMkLst>
            <pc:docMk/>
            <pc:sldMk cId="2282763034" sldId="293"/>
            <ac:spMk id="6" creationId="{00000000-0000-0000-0000-000000000000}"/>
          </ac:spMkLst>
        </pc:spChg>
      </pc:sldChg>
      <pc:sldChg chg="addSp delSp modSp add ord">
        <pc:chgData name="Monica Crinu" userId="0e53d62f-ffa5-4577-a324-d60b80f1e1a9" providerId="ADAL" clId="{AFB95144-56A7-4D74-AAF5-82F3C668A166}" dt="2019-09-04T08:48:16.908" v="485" actId="20577"/>
        <pc:sldMkLst>
          <pc:docMk/>
          <pc:sldMk cId="916202691" sldId="294"/>
        </pc:sldMkLst>
        <pc:spChg chg="del mod">
          <ac:chgData name="Monica Crinu" userId="0e53d62f-ffa5-4577-a324-d60b80f1e1a9" providerId="ADAL" clId="{AFB95144-56A7-4D74-AAF5-82F3C668A166}" dt="2019-09-04T08:45:55.577" v="443" actId="478"/>
          <ac:spMkLst>
            <pc:docMk/>
            <pc:sldMk cId="916202691" sldId="294"/>
            <ac:spMk id="3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45:44.318" v="437"/>
          <ac:spMkLst>
            <pc:docMk/>
            <pc:sldMk cId="916202691" sldId="294"/>
            <ac:spMk id="4" creationId="{B354CFFF-A821-4C0B-A5DF-DD784A3387D6}"/>
          </ac:spMkLst>
        </pc:spChg>
        <pc:spChg chg="mod">
          <ac:chgData name="Monica Crinu" userId="0e53d62f-ffa5-4577-a324-d60b80f1e1a9" providerId="ADAL" clId="{AFB95144-56A7-4D74-AAF5-82F3C668A166}" dt="2019-09-04T08:47:47.589" v="466" actId="6549"/>
          <ac:spMkLst>
            <pc:docMk/>
            <pc:sldMk cId="916202691" sldId="294"/>
            <ac:spMk id="5" creationId="{570F6E7C-E781-4447-8D39-C95E6CD6C3B3}"/>
          </ac:spMkLst>
        </pc:spChg>
        <pc:spChg chg="add mod">
          <ac:chgData name="Monica Crinu" userId="0e53d62f-ffa5-4577-a324-d60b80f1e1a9" providerId="ADAL" clId="{AFB95144-56A7-4D74-AAF5-82F3C668A166}" dt="2019-09-04T08:48:16.908" v="485" actId="20577"/>
          <ac:spMkLst>
            <pc:docMk/>
            <pc:sldMk cId="916202691" sldId="294"/>
            <ac:spMk id="7" creationId="{5EE68B92-53CC-4F49-AAC9-B76CE363BA26}"/>
          </ac:spMkLst>
        </pc:spChg>
      </pc:sldChg>
      <pc:sldChg chg="add del">
        <pc:chgData name="Monica Crinu" userId="0e53d62f-ffa5-4577-a324-d60b80f1e1a9" providerId="ADAL" clId="{AFB95144-56A7-4D74-AAF5-82F3C668A166}" dt="2019-09-04T08:50:11.097" v="531" actId="2696"/>
        <pc:sldMkLst>
          <pc:docMk/>
          <pc:sldMk cId="883675245" sldId="29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752AE9-B49F-4D8E-A2CB-E3744479E7E8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2A6129-5FA7-4E29-A26C-22D05F878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510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in a room&#10;&#10;Description automatically generated">
            <a:extLst>
              <a:ext uri="{FF2B5EF4-FFF2-40B4-BE49-F238E27FC236}">
                <a16:creationId xmlns:a16="http://schemas.microsoft.com/office/drawing/2014/main" id="{B0960149-4E2A-440B-8BC4-04E68C5FEC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5" y="915881"/>
            <a:ext cx="7715250" cy="39975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1950" y="4533901"/>
            <a:ext cx="6157683" cy="1058406"/>
          </a:xfrm>
          <a:noFill/>
        </p:spPr>
        <p:txBody>
          <a:bodyPr anchor="t">
            <a:normAutofit/>
          </a:bodyPr>
          <a:lstStyle>
            <a:lvl1pPr algn="l">
              <a:defRPr sz="3200" cap="all" baseline="0"/>
            </a:lvl1pPr>
          </a:lstStyle>
          <a:p>
            <a:r>
              <a:rPr lang="en-US" dirty="0"/>
              <a:t>Click to edit Master 2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1950" y="5733256"/>
            <a:ext cx="6157683" cy="722443"/>
          </a:xfrm>
          <a:noFill/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</a:t>
            </a:r>
          </a:p>
          <a:p>
            <a:r>
              <a:rPr lang="en-US" dirty="0"/>
              <a:t>Date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50" y="303629"/>
            <a:ext cx="2222500" cy="43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94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lank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277D83E-A226-4AA1-BA93-0FC09EE00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5443" y="626281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B6DC17-722A-4C1E-BBDA-21356F7977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E7681C2-03B9-41DF-B6DE-191AC4E50F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D1881-4E1E-44FD-925E-998CE5709C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" y="139384"/>
            <a:ext cx="2428240" cy="746576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A37D5D2D-CF00-4455-B81D-63C30AB64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861032"/>
            <a:ext cx="11138884" cy="4924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C6E5893-7295-4960-A66A-CB1EB003872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1949" y="1479069"/>
            <a:ext cx="11436693" cy="50233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558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358" y="987425"/>
            <a:ext cx="4409561" cy="1069975"/>
          </a:xfrm>
        </p:spPr>
        <p:txBody>
          <a:bodyPr anchor="ctr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0299" y="987425"/>
            <a:ext cx="6858343" cy="5561655"/>
          </a:xfrm>
          <a:noFill/>
        </p:spPr>
        <p:txBody>
          <a:bodyPr/>
          <a:lstStyle>
            <a:lvl1pPr>
              <a:defRPr sz="2800"/>
            </a:lvl1pPr>
            <a:lvl2pPr marL="685800" indent="-228600">
              <a:buFont typeface="Arial" panose="020B0604020202020204" pitchFamily="34" charset="0"/>
              <a:buChar char="-"/>
              <a:defRPr sz="2600"/>
            </a:lvl2pPr>
            <a:lvl3pPr marL="1143000" indent="-228600">
              <a:buFont typeface="Arial" panose="020B0604020202020204" pitchFamily="34" charset="0"/>
              <a:buChar char="-"/>
              <a:defRPr sz="2400"/>
            </a:lvl3pPr>
            <a:lvl4pPr marL="1600200" indent="-228600">
              <a:buFont typeface="Arial" panose="020B0604020202020204" pitchFamily="34" charset="0"/>
              <a:buChar char="-"/>
              <a:defRPr sz="2000"/>
            </a:lvl4pPr>
            <a:lvl5pPr marL="2057400" indent="-228600">
              <a:buFont typeface="Arial" panose="020B0604020202020204" pitchFamily="34" charset="0"/>
              <a:buChar char="-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2465" y="2131539"/>
            <a:ext cx="4409561" cy="441754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1252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50" y="303629"/>
            <a:ext cx="2222500" cy="4350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3631DC4-4DA8-4D30-99ED-E32B28C5BB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7334" y="2921966"/>
            <a:ext cx="4930361" cy="745573"/>
          </a:xfrm>
        </p:spPr>
        <p:txBody>
          <a:bodyPr/>
          <a:lstStyle>
            <a:lvl1pPr marL="0" indent="0">
              <a:buNone/>
              <a:defRPr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Section Break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8144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1E0486-F908-4E2C-8D08-721664596E1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50" y="303629"/>
            <a:ext cx="2222500" cy="435030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61A7200-6A94-4149-8220-67233DCA5A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7334" y="2921966"/>
            <a:ext cx="4930361" cy="745573"/>
          </a:xfrm>
        </p:spPr>
        <p:txBody>
          <a:bodyPr/>
          <a:lstStyle>
            <a:lvl1pPr marL="0" indent="0">
              <a:buNone/>
              <a:defRPr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Section Break text styles</a:t>
            </a:r>
          </a:p>
        </p:txBody>
      </p:sp>
    </p:spTree>
    <p:extLst>
      <p:ext uri="{BB962C8B-B14F-4D97-AF65-F5344CB8AC3E}">
        <p14:creationId xmlns:p14="http://schemas.microsoft.com/office/powerpoint/2010/main" val="918280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50" y="303629"/>
            <a:ext cx="2222500" cy="435030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6F4E7D4-A0FB-456B-B9F2-B5B552E3D6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7334" y="2921966"/>
            <a:ext cx="4930361" cy="745573"/>
          </a:xfrm>
        </p:spPr>
        <p:txBody>
          <a:bodyPr/>
          <a:lstStyle>
            <a:lvl1pPr marL="0" indent="0">
              <a:buNone/>
              <a:defRPr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Section Break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5918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50" y="303629"/>
            <a:ext cx="2222500" cy="435030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4530326-95B4-4002-A2DB-B7C311169C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7334" y="2921966"/>
            <a:ext cx="4930361" cy="745573"/>
          </a:xfrm>
        </p:spPr>
        <p:txBody>
          <a:bodyPr/>
          <a:lstStyle>
            <a:lvl1pPr marL="0" indent="0">
              <a:buNone/>
              <a:defRPr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Section Break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2010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50" y="303629"/>
            <a:ext cx="2222500" cy="435030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C108B83A-A15D-47D9-99BE-82C040DF88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7334" y="2921966"/>
            <a:ext cx="4930361" cy="745573"/>
          </a:xfrm>
        </p:spPr>
        <p:txBody>
          <a:bodyPr/>
          <a:lstStyle>
            <a:lvl1pPr marL="0" indent="0">
              <a:buNone/>
              <a:defRPr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Section Break text styles</a:t>
            </a:r>
          </a:p>
        </p:txBody>
      </p:sp>
    </p:spTree>
    <p:extLst>
      <p:ext uri="{BB962C8B-B14F-4D97-AF65-F5344CB8AC3E}">
        <p14:creationId xmlns:p14="http://schemas.microsoft.com/office/powerpoint/2010/main" val="7314634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50" y="303629"/>
            <a:ext cx="2222500" cy="435030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0AC46C1-E200-423A-B9E4-83F878ECAA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7334" y="2921966"/>
            <a:ext cx="4930361" cy="745573"/>
          </a:xfrm>
        </p:spPr>
        <p:txBody>
          <a:bodyPr/>
          <a:lstStyle>
            <a:lvl1pPr marL="0" indent="0">
              <a:buNone/>
              <a:defRPr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Section Break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9579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C6A3EE6D-29E4-49B3-9117-755A4A6B91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7334" y="2921966"/>
            <a:ext cx="4930361" cy="1558594"/>
          </a:xfrm>
        </p:spPr>
        <p:txBody>
          <a:bodyPr/>
          <a:lstStyle>
            <a:lvl1pPr marL="0" indent="0">
              <a:buNone/>
              <a:defRPr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Thank You style</a:t>
            </a:r>
          </a:p>
          <a:p>
            <a:pPr lvl="0"/>
            <a:r>
              <a:rPr lang="en-US" dirty="0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546064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950" y="1432874"/>
            <a:ext cx="11138884" cy="5060001"/>
          </a:xfrm>
          <a:noFill/>
        </p:spPr>
        <p:txBody>
          <a:bodyPr/>
          <a:lstStyle>
            <a:lvl2pPr marL="685800" indent="-228600">
              <a:buFont typeface="Arial" panose="020B0604020202020204" pitchFamily="34" charset="0"/>
              <a:buChar char="-"/>
              <a:defRPr/>
            </a:lvl2pPr>
            <a:lvl3pPr marL="1143000" indent="-228600">
              <a:buFont typeface="Arial" panose="020B0604020202020204" pitchFamily="34" charset="0"/>
              <a:buChar char="-"/>
              <a:defRPr/>
            </a:lvl3pPr>
            <a:lvl4pPr marL="1600200" indent="-228600">
              <a:buFont typeface="Arial" panose="020B0604020202020204" pitchFamily="34" charset="0"/>
              <a:buChar char="-"/>
              <a:defRPr/>
            </a:lvl4pPr>
            <a:lvl5pPr marL="2057400" indent="-228600"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6D46C3-C698-4F83-9E4B-6FD6771A1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861032"/>
            <a:ext cx="11138884" cy="4924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11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noFill/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noFill/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160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950" y="1423449"/>
            <a:ext cx="5657850" cy="5091651"/>
          </a:xfrm>
        </p:spPr>
        <p:txBody>
          <a:bodyPr/>
          <a:lstStyle>
            <a:lvl2pPr marL="685800" indent="-228600">
              <a:buFont typeface="Arial" panose="020B0604020202020204" pitchFamily="34" charset="0"/>
              <a:buChar char="-"/>
              <a:defRPr/>
            </a:lvl2pPr>
            <a:lvl3pPr marL="1143000" indent="-228600">
              <a:buFont typeface="Arial" panose="020B0604020202020204" pitchFamily="34" charset="0"/>
              <a:buChar char="-"/>
              <a:defRPr/>
            </a:lvl3pPr>
            <a:lvl4pPr marL="1600200" indent="-228600">
              <a:buFont typeface="Arial" panose="020B0604020202020204" pitchFamily="34" charset="0"/>
              <a:buChar char="-"/>
              <a:defRPr/>
            </a:lvl4pPr>
            <a:lvl5pPr marL="2057400" indent="-228600"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23448"/>
            <a:ext cx="5328634" cy="5091652"/>
          </a:xfrm>
        </p:spPr>
        <p:txBody>
          <a:bodyPr/>
          <a:lstStyle>
            <a:lvl2pPr marL="685800" indent="-228600">
              <a:buFont typeface="Arial" panose="020B0604020202020204" pitchFamily="34" charset="0"/>
              <a:buChar char="-"/>
              <a:defRPr/>
            </a:lvl2pPr>
            <a:lvl3pPr marL="1143000" indent="-228600">
              <a:buFont typeface="Arial" panose="020B0604020202020204" pitchFamily="34" charset="0"/>
              <a:buChar char="-"/>
              <a:defRPr/>
            </a:lvl3pPr>
            <a:lvl4pPr marL="1600200" indent="-228600">
              <a:buFont typeface="Arial" panose="020B0604020202020204" pitchFamily="34" charset="0"/>
              <a:buChar char="-"/>
              <a:defRPr/>
            </a:lvl4pPr>
            <a:lvl5pPr marL="2057400" indent="-228600"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89405A-E4D2-4278-84C9-F691ECA3F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861032"/>
            <a:ext cx="11138884" cy="4924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384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4"/>
          <p:cNvSpPr>
            <a:spLocks noGrp="1"/>
          </p:cNvSpPr>
          <p:nvPr>
            <p:ph sz="quarter" idx="23"/>
          </p:nvPr>
        </p:nvSpPr>
        <p:spPr>
          <a:xfrm>
            <a:off x="361950" y="4236472"/>
            <a:ext cx="5600700" cy="2362897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  <a:lvl2pPr>
              <a:buClr>
                <a:schemeClr val="accent3"/>
              </a:buClr>
              <a:defRPr>
                <a:latin typeface="+mn-lt"/>
              </a:defRPr>
            </a:lvl2pPr>
            <a:lvl3pPr>
              <a:buClr>
                <a:schemeClr val="accent3"/>
              </a:buClr>
              <a:defRPr>
                <a:latin typeface="+mn-lt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+mn-lt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Content Placeholder 4"/>
          <p:cNvSpPr>
            <a:spLocks noGrp="1"/>
          </p:cNvSpPr>
          <p:nvPr>
            <p:ph sz="quarter" idx="24"/>
          </p:nvPr>
        </p:nvSpPr>
        <p:spPr>
          <a:xfrm>
            <a:off x="6038851" y="4236472"/>
            <a:ext cx="5461983" cy="2362897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  <a:lvl2pPr>
              <a:buClr>
                <a:schemeClr val="accent3"/>
              </a:buClr>
              <a:defRPr>
                <a:latin typeface="+mn-lt"/>
              </a:defRPr>
            </a:lvl2pPr>
            <a:lvl3pPr>
              <a:buClr>
                <a:schemeClr val="accent3"/>
              </a:buClr>
              <a:defRPr>
                <a:latin typeface="+mn-lt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+mn-lt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Content Placeholder 4"/>
          <p:cNvSpPr>
            <a:spLocks noGrp="1"/>
          </p:cNvSpPr>
          <p:nvPr>
            <p:ph sz="quarter" idx="12"/>
          </p:nvPr>
        </p:nvSpPr>
        <p:spPr>
          <a:xfrm>
            <a:off x="361950" y="1451728"/>
            <a:ext cx="5600700" cy="2686542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  <a:lvl2pPr>
              <a:buClr>
                <a:schemeClr val="accent3"/>
              </a:buClr>
              <a:defRPr>
                <a:latin typeface="+mn-lt"/>
              </a:defRPr>
            </a:lvl2pPr>
            <a:lvl3pPr>
              <a:buClr>
                <a:schemeClr val="accent3"/>
              </a:buClr>
              <a:defRPr>
                <a:latin typeface="+mn-lt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+mn-lt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Content Placeholder 4"/>
          <p:cNvSpPr>
            <a:spLocks noGrp="1"/>
          </p:cNvSpPr>
          <p:nvPr>
            <p:ph sz="quarter" idx="25"/>
          </p:nvPr>
        </p:nvSpPr>
        <p:spPr>
          <a:xfrm>
            <a:off x="6038850" y="1451728"/>
            <a:ext cx="5461984" cy="2686542"/>
          </a:xfrm>
          <a:prstGeom prst="rect">
            <a:avLst/>
          </a:prstGeom>
        </p:spPr>
        <p:txBody>
          <a:bodyPr/>
          <a:lstStyle>
            <a:lvl2pPr>
              <a:buClr>
                <a:schemeClr val="accent3"/>
              </a:buClr>
              <a:defRPr>
                <a:latin typeface="+mn-lt"/>
              </a:defRPr>
            </a:lvl2pPr>
            <a:lvl3pPr>
              <a:buClr>
                <a:schemeClr val="accent3"/>
              </a:buClr>
              <a:defRPr>
                <a:latin typeface="+mn-lt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+mn-lt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26"/>
          </p:nvPr>
        </p:nvSpPr>
        <p:spPr>
          <a:xfrm>
            <a:off x="9055443" y="6262818"/>
            <a:ext cx="2743200" cy="365125"/>
          </a:xfrm>
        </p:spPr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2DEAD082-9297-4983-9E9E-2A1BC637E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861032"/>
            <a:ext cx="11138884" cy="4924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94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DE30DB9-9F22-47A3-8C12-04F4BE232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861032"/>
            <a:ext cx="11138884" cy="4924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330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07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308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B6DC17-722A-4C1E-BBDA-21356F7977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150B6B-11C2-4A63-9482-13D335E936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" y="139384"/>
            <a:ext cx="2428240" cy="746576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B4647F5-F2E2-407B-8C2E-D54D72C72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861032"/>
            <a:ext cx="11436692" cy="4924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889FC-3CA3-4F59-A913-EA2FEFE716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1949" y="1479069"/>
            <a:ext cx="11436693" cy="50233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859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9629"/>
            <a:ext cx="10058400" cy="144170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950" y="861032"/>
            <a:ext cx="11138884" cy="4924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1950" y="1451333"/>
            <a:ext cx="11138884" cy="5170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55443" y="6262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B0F0"/>
                </a:solidFill>
              </a:defRPr>
            </a:lvl1pPr>
          </a:lstStyle>
          <a:p>
            <a:fld id="{04B6DC17-722A-4C1E-BBDA-21356F7977E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50" y="303629"/>
            <a:ext cx="2222500" cy="435030"/>
          </a:xfrm>
          <a:prstGeom prst="rect">
            <a:avLst/>
          </a:prstGeom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598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52" r:id="rId4"/>
    <p:sldLayoutId id="2147483662" r:id="rId5"/>
    <p:sldLayoutId id="2147483654" r:id="rId6"/>
    <p:sldLayoutId id="2147483655" r:id="rId7"/>
    <p:sldLayoutId id="2147483663" r:id="rId8"/>
    <p:sldLayoutId id="2147483667" r:id="rId9"/>
    <p:sldLayoutId id="2147483668" r:id="rId10"/>
    <p:sldLayoutId id="2147483656" r:id="rId11"/>
    <p:sldLayoutId id="2147483660" r:id="rId12"/>
    <p:sldLayoutId id="2147483669" r:id="rId13"/>
    <p:sldLayoutId id="2147483659" r:id="rId14"/>
    <p:sldLayoutId id="2147483658" r:id="rId15"/>
    <p:sldLayoutId id="2147483665" r:id="rId16"/>
    <p:sldLayoutId id="2147483666" r:id="rId17"/>
    <p:sldLayoutId id="2147483664" r:id="rId18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00B0F0"/>
        </a:buClr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5.png"/><Relationship Id="rId4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tutorial/machine_learning_map/index.html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dlawrences/GlobalAINightBucharest/master/data/cs-test.csv" TargetMode="External"/><Relationship Id="rId7" Type="http://schemas.openxmlformats.org/officeDocument/2006/relationships/hyperlink" Target="https://docs.microsoft.com/en-us/python/api/overview/azure/ml/intro?view=azure-ml-py" TargetMode="External"/><Relationship Id="rId2" Type="http://schemas.openxmlformats.org/officeDocument/2006/relationships/hyperlink" Target="https://raw.githubusercontent.com/dlawrences/GlobalAINightBucharest/master/data/cs-training.csv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spark.apache.org/docs/latest/api/python/index.html" TargetMode="External"/><Relationship Id="rId5" Type="http://schemas.openxmlformats.org/officeDocument/2006/relationships/hyperlink" Target="https://docs.microsoft.com/en-us/azure/azure-databricks/" TargetMode="External"/><Relationship Id="rId4" Type="http://schemas.openxmlformats.org/officeDocument/2006/relationships/hyperlink" Target="https://github.com/dlawrences/GlobalAINightBucharest/blob/master/notebooks/Global%20AI%20Night%20-%20Credit%20Scoring.py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mailto:laurentiu.diaconu@softelligence.net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GiveMeSomeCredit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zure.microsoft.com/en-in/services/machine-learning-service/" TargetMode="External"/><Relationship Id="rId4" Type="http://schemas.openxmlformats.org/officeDocument/2006/relationships/hyperlink" Target="https://azure.microsoft.com/en-in/services/databricks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bricks.com/product/unified-analytics-platform" TargetMode="External"/><Relationship Id="rId2" Type="http://schemas.openxmlformats.org/officeDocument/2006/relationships/hyperlink" Target="https://databricks.com/spark/certifica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hyperlink" Target="https://databricks.com/product/databricks-delt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CE5E596-AF73-49D1-B293-30E7DF7D05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49" y="4695825"/>
            <a:ext cx="9496425" cy="1037430"/>
          </a:xfrm>
        </p:spPr>
        <p:txBody>
          <a:bodyPr>
            <a:normAutofit fontScale="90000"/>
          </a:bodyPr>
          <a:lstStyle/>
          <a:p>
            <a:r>
              <a:rPr lang="en-US" cap="none" dirty="0"/>
              <a:t>Developing </a:t>
            </a:r>
            <a:r>
              <a:rPr lang="en-US" cap="none"/>
              <a:t>a Credit </a:t>
            </a:r>
            <a:r>
              <a:rPr lang="en-US" cap="none" dirty="0"/>
              <a:t>S</a:t>
            </a:r>
            <a:r>
              <a:rPr lang="en-US" cap="none"/>
              <a:t>coring AI-enabled Model </a:t>
            </a:r>
            <a:r>
              <a:rPr lang="en-US" cap="none" dirty="0"/>
              <a:t>with Azure </a:t>
            </a:r>
            <a:r>
              <a:rPr lang="en-US" cap="none" dirty="0" err="1"/>
              <a:t>Databricks</a:t>
            </a:r>
            <a:endParaRPr lang="en-US" cap="none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6FEC66D-9DB5-4DA6-86D5-48F836AE4F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1950" y="5867400"/>
            <a:ext cx="8161564" cy="588299"/>
          </a:xfrm>
        </p:spPr>
        <p:txBody>
          <a:bodyPr>
            <a:normAutofit/>
          </a:bodyPr>
          <a:lstStyle/>
          <a:p>
            <a:r>
              <a:rPr lang="en-US" b="1" dirty="0"/>
              <a:t>Laurentiu Diaconu</a:t>
            </a:r>
            <a:r>
              <a:rPr lang="en-US" dirty="0"/>
              <a:t>, Data Enablement Consultant</a:t>
            </a:r>
            <a:r>
              <a:rPr lang="en-US"/>
              <a:t>, Softelligence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E78376-9061-4713-9FAA-672D1E4F6BD5}"/>
              </a:ext>
            </a:extLst>
          </p:cNvPr>
          <p:cNvSpPr/>
          <p:nvPr/>
        </p:nvSpPr>
        <p:spPr>
          <a:xfrm>
            <a:off x="5772150" y="304263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600" cap="all">
                <a:solidFill>
                  <a:srgbClr val="00B0F0"/>
                </a:solidFill>
              </a:rPr>
              <a:t>Bucharest ai NIGHT</a:t>
            </a:r>
          </a:p>
          <a:p>
            <a:pPr algn="r"/>
            <a:r>
              <a:rPr lang="en-US" sz="1600"/>
              <a:t>Bucharest </a:t>
            </a:r>
            <a:r>
              <a:rPr lang="en-US" sz="16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· </a:t>
            </a:r>
            <a:r>
              <a:rPr lang="en-US" sz="1600"/>
              <a:t>September 5, 2019</a:t>
            </a:r>
            <a:r>
              <a:rPr lang="en-US" sz="16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r"/>
            <a:r>
              <a:rPr lang="en-US" sz="1600" b="1"/>
              <a:t>#BucharestAINight </a:t>
            </a:r>
          </a:p>
          <a:p>
            <a:pPr algn="r"/>
            <a:r>
              <a:rPr lang="en-US" sz="1600" b="1"/>
              <a:t>#GlobalAINight</a:t>
            </a:r>
            <a:endParaRPr lang="en-US" sz="1600" b="1" cap="all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499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26211" y="5250231"/>
            <a:ext cx="1751385" cy="914270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Spark Structured</a:t>
            </a:r>
            <a:b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Streaming</a:t>
            </a:r>
          </a:p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sz="14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 processing</a:t>
            </a:r>
            <a:endParaRPr lang="en-US" sz="1600" i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24D7584-3E06-4A60-8692-50D0BFD56F37}"/>
              </a:ext>
            </a:extLst>
          </p:cNvPr>
          <p:cNvGrpSpPr/>
          <p:nvPr/>
        </p:nvGrpSpPr>
        <p:grpSpPr>
          <a:xfrm>
            <a:off x="4536776" y="1484088"/>
            <a:ext cx="6890698" cy="3889825"/>
            <a:chOff x="4536776" y="2087048"/>
            <a:chExt cx="6890698" cy="3889825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4572628" y="4062871"/>
              <a:ext cx="6831313" cy="64135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chemeClr val="accent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Spark Core Engine</a:t>
              </a:r>
            </a:p>
          </p:txBody>
        </p:sp>
        <p:sp>
          <p:nvSpPr>
            <p:cNvPr id="6" name="Pentagon 5"/>
            <p:cNvSpPr/>
            <p:nvPr/>
          </p:nvSpPr>
          <p:spPr bwMode="auto">
            <a:xfrm rot="5400000">
              <a:off x="4484520" y="2212903"/>
              <a:ext cx="1939121" cy="1760817"/>
            </a:xfrm>
            <a:prstGeom prst="homePlat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Pentagon 6"/>
            <p:cNvSpPr/>
            <p:nvPr/>
          </p:nvSpPr>
          <p:spPr bwMode="auto">
            <a:xfrm rot="5400000">
              <a:off x="6229251" y="2230034"/>
              <a:ext cx="1939121" cy="1726553"/>
            </a:xfrm>
            <a:prstGeom prst="homePlat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Pentagon 7"/>
            <p:cNvSpPr/>
            <p:nvPr/>
          </p:nvSpPr>
          <p:spPr bwMode="auto">
            <a:xfrm rot="5400000">
              <a:off x="7960797" y="2225043"/>
              <a:ext cx="1939121" cy="1736538"/>
            </a:xfrm>
            <a:prstGeom prst="homePlat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Pentagon 8"/>
            <p:cNvSpPr/>
            <p:nvPr/>
          </p:nvSpPr>
          <p:spPr bwMode="auto">
            <a:xfrm rot="5400000">
              <a:off x="9646693" y="2274557"/>
              <a:ext cx="1933112" cy="1628451"/>
            </a:xfrm>
            <a:prstGeom prst="homePlate">
              <a:avLst>
                <a:gd name="adj" fmla="val 53771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36776" y="2120430"/>
              <a:ext cx="1723132" cy="1261862"/>
            </a:xfrm>
            <a:prstGeom prst="rect">
              <a:avLst/>
            </a:prstGeom>
            <a:noFill/>
          </p:spPr>
          <p:txBody>
            <a:bodyPr wrap="none" lIns="182854" tIns="146284" rIns="182854" bIns="146284" rtlCol="0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Spark SQL</a:t>
              </a:r>
            </a:p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Interactive</a:t>
              </a:r>
              <a:br>
                <a:rPr lang="en-US" sz="14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4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Queries</a:t>
              </a:r>
              <a:endParaRPr lang="en-US" sz="16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299331" y="5062603"/>
              <a:ext cx="1749787" cy="914270"/>
            </a:xfrm>
            <a:prstGeom prst="rect">
              <a:avLst/>
            </a:prstGeom>
            <a:noFill/>
          </p:spPr>
          <p:txBody>
            <a:bodyPr wrap="none" lIns="182854" tIns="146284" rIns="182854" bIns="146284" rtlCol="0">
              <a:noAutofit/>
            </a:bodyPr>
            <a:lstStyle/>
            <a:p>
              <a:pPr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Spark MLlib</a:t>
              </a:r>
            </a:p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Machine</a:t>
              </a:r>
              <a:br>
                <a:rPr lang="en-US" sz="16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6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Learning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4587728" y="4855545"/>
              <a:ext cx="2118785" cy="664194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FFFFFF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Yarn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7009519" y="4861180"/>
              <a:ext cx="2118785" cy="664194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FFFFFF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Mesos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9388384" y="4855545"/>
              <a:ext cx="2015557" cy="664194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FFFFFF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Standalone Scheduler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9DA6CC8-CF47-4A2C-B5A7-C89B85BD5E1C}"/>
                </a:ext>
              </a:extLst>
            </p:cNvPr>
            <p:cNvSpPr txBox="1"/>
            <p:nvPr/>
          </p:nvSpPr>
          <p:spPr>
            <a:xfrm>
              <a:off x="6584689" y="2091599"/>
              <a:ext cx="1241396" cy="1261862"/>
            </a:xfrm>
            <a:prstGeom prst="rect">
              <a:avLst/>
            </a:prstGeom>
            <a:noFill/>
          </p:spPr>
          <p:txBody>
            <a:bodyPr wrap="none" lIns="182854" tIns="146284" rIns="182854" bIns="146284" rtlCol="0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Spark MLlib</a:t>
              </a:r>
            </a:p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Machine </a:t>
              </a:r>
              <a:br>
                <a:rPr lang="en-US" sz="16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6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Learning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5169BEF-B5CD-49D3-9118-41329373C8D3}"/>
                </a:ext>
              </a:extLst>
            </p:cNvPr>
            <p:cNvSpPr txBox="1"/>
            <p:nvPr/>
          </p:nvSpPr>
          <p:spPr>
            <a:xfrm>
              <a:off x="8311242" y="2091599"/>
              <a:ext cx="1241396" cy="1261862"/>
            </a:xfrm>
            <a:prstGeom prst="rect">
              <a:avLst/>
            </a:prstGeom>
            <a:noFill/>
          </p:spPr>
          <p:txBody>
            <a:bodyPr wrap="none" lIns="182854" tIns="146284" rIns="182854" bIns="146284" rtlCol="0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Spark </a:t>
              </a:r>
              <a:br>
                <a:rPr lang="en-US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Streaming</a:t>
              </a:r>
            </a:p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Stream processing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EF491E-BE97-4CC0-974F-2E7B1641AC6B}"/>
                </a:ext>
              </a:extLst>
            </p:cNvPr>
            <p:cNvSpPr txBox="1"/>
            <p:nvPr/>
          </p:nvSpPr>
          <p:spPr>
            <a:xfrm>
              <a:off x="10014326" y="2087048"/>
              <a:ext cx="1241396" cy="1261862"/>
            </a:xfrm>
            <a:prstGeom prst="rect">
              <a:avLst/>
            </a:prstGeom>
            <a:noFill/>
          </p:spPr>
          <p:txBody>
            <a:bodyPr wrap="none" lIns="182854" tIns="146284" rIns="182854" bIns="146284" rtlCol="0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GraphX</a:t>
              </a:r>
            </a:p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Graph</a:t>
              </a:r>
              <a:br>
                <a:rPr lang="en-US" sz="14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4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Computation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E0CA26E-CC6D-4465-8850-A80D40985754}"/>
                </a:ext>
              </a:extLst>
            </p:cNvPr>
            <p:cNvCxnSpPr>
              <a:cxnSpLocks/>
            </p:cNvCxnSpPr>
            <p:nvPr/>
          </p:nvCxnSpPr>
          <p:spPr>
            <a:xfrm>
              <a:off x="6334489" y="2120430"/>
              <a:ext cx="0" cy="1086794"/>
            </a:xfrm>
            <a:prstGeom prst="line">
              <a:avLst/>
            </a:prstGeom>
            <a:ln>
              <a:solidFill>
                <a:schemeClr val="bg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579B420-4FD6-4417-82C6-F6CE74C0ECE5}"/>
                </a:ext>
              </a:extLst>
            </p:cNvPr>
            <p:cNvCxnSpPr>
              <a:cxnSpLocks/>
            </p:cNvCxnSpPr>
            <p:nvPr/>
          </p:nvCxnSpPr>
          <p:spPr>
            <a:xfrm>
              <a:off x="8049561" y="2122703"/>
              <a:ext cx="0" cy="1086794"/>
            </a:xfrm>
            <a:prstGeom prst="line">
              <a:avLst/>
            </a:prstGeom>
            <a:ln>
              <a:solidFill>
                <a:schemeClr val="bg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DD676F4-57AE-43CD-B95A-6100BDD28241}"/>
                </a:ext>
              </a:extLst>
            </p:cNvPr>
            <p:cNvCxnSpPr>
              <a:cxnSpLocks/>
            </p:cNvCxnSpPr>
            <p:nvPr/>
          </p:nvCxnSpPr>
          <p:spPr>
            <a:xfrm>
              <a:off x="9805578" y="2138623"/>
              <a:ext cx="0" cy="1086794"/>
            </a:xfrm>
            <a:prstGeom prst="line">
              <a:avLst/>
            </a:prstGeom>
            <a:ln>
              <a:solidFill>
                <a:schemeClr val="bg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177901" y="1288321"/>
            <a:ext cx="4201080" cy="4281358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marL="110472" lvl="1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68217A">
                  <a:lumMod val="50000"/>
                </a:srgbClr>
              </a:buClr>
            </a:pPr>
            <a:r>
              <a:rPr lang="en-US" sz="2000" b="1"/>
              <a:t>But what is Apache Spark?</a:t>
            </a:r>
          </a:p>
          <a:p>
            <a:pPr marL="110472" lvl="1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68217A">
                  <a:lumMod val="50000"/>
                </a:srgbClr>
              </a:buClr>
            </a:pPr>
            <a:endParaRPr lang="en-US" sz="2000" b="1"/>
          </a:p>
          <a:p>
            <a:pPr marL="110472" lvl="1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68217A">
                  <a:lumMod val="50000"/>
                </a:srgbClr>
              </a:buClr>
            </a:pPr>
            <a:r>
              <a:rPr lang="en-US" sz="1600"/>
              <a:t>Spark Unifies:</a:t>
            </a:r>
          </a:p>
          <a:p>
            <a:pPr marL="567672" lvl="2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68217A">
                  <a:lumMod val="50000"/>
                </a:srgbClr>
              </a:buClr>
            </a:pPr>
            <a:endParaRPr lang="en-US" sz="1600" dirty="0"/>
          </a:p>
          <a:p>
            <a:pPr marL="1015779" lvl="2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Batch Processing</a:t>
            </a:r>
          </a:p>
          <a:p>
            <a:pPr marL="1015779" lvl="2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Interactive SQL</a:t>
            </a:r>
          </a:p>
          <a:p>
            <a:pPr marL="1015779" lvl="2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Real-time processing</a:t>
            </a:r>
          </a:p>
          <a:p>
            <a:pPr marL="1015779" lvl="2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Machine Learning</a:t>
            </a:r>
          </a:p>
          <a:p>
            <a:pPr marL="1015779" lvl="2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Deep Learning</a:t>
            </a:r>
          </a:p>
          <a:p>
            <a:pPr marL="1015779" lvl="2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Graph Processing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278168-2E1D-4C1F-8679-A9A31C782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992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 what can you do </a:t>
            </a:r>
            <a:r>
              <a:rPr lang="en-US"/>
              <a:t>with it?</a:t>
            </a:r>
            <a:endParaRPr lang="en-US" dirty="0"/>
          </a:p>
        </p:txBody>
      </p:sp>
      <p:sp>
        <p:nvSpPr>
          <p:cNvPr id="329" name="Freeform 4"/>
          <p:cNvSpPr>
            <a:spLocks noChangeArrowheads="1"/>
          </p:cNvSpPr>
          <p:nvPr/>
        </p:nvSpPr>
        <p:spPr bwMode="auto">
          <a:xfrm>
            <a:off x="2740512" y="1599771"/>
            <a:ext cx="6559026" cy="45606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accent1"/>
            </a:solidFill>
            <a:prstDash val="solid"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0" name="Freeform 4"/>
          <p:cNvSpPr>
            <a:spLocks noChangeArrowheads="1"/>
          </p:cNvSpPr>
          <p:nvPr/>
        </p:nvSpPr>
        <p:spPr bwMode="auto">
          <a:xfrm>
            <a:off x="2837398" y="4826884"/>
            <a:ext cx="6350000" cy="1214672"/>
          </a:xfrm>
          <a:prstGeom prst="rect">
            <a:avLst/>
          </a:prstGeom>
          <a:noFill/>
          <a:ln w="12700" cap="flat">
            <a:solidFill>
              <a:schemeClr val="accent4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31" name="Group 330"/>
          <p:cNvGrpSpPr/>
          <p:nvPr/>
        </p:nvGrpSpPr>
        <p:grpSpPr>
          <a:xfrm>
            <a:off x="3571135" y="5213171"/>
            <a:ext cx="411025" cy="476588"/>
            <a:chOff x="1271588" y="5613400"/>
            <a:chExt cx="517525" cy="600076"/>
          </a:xfrm>
          <a:solidFill>
            <a:schemeClr val="accent1"/>
          </a:solidFill>
        </p:grpSpPr>
        <p:sp>
          <p:nvSpPr>
            <p:cNvPr id="332" name="Freeform 83"/>
            <p:cNvSpPr>
              <a:spLocks noChangeArrowheads="1"/>
            </p:cNvSpPr>
            <p:nvPr/>
          </p:nvSpPr>
          <p:spPr bwMode="auto">
            <a:xfrm>
              <a:off x="1368425" y="5705476"/>
              <a:ext cx="420688" cy="508000"/>
            </a:xfrm>
            <a:custGeom>
              <a:avLst/>
              <a:gdLst>
                <a:gd name="T0" fmla="*/ 934 w 1168"/>
                <a:gd name="T1" fmla="*/ 687 h 1410"/>
                <a:gd name="T2" fmla="*/ 760 w 1168"/>
                <a:gd name="T3" fmla="*/ 687 h 1410"/>
                <a:gd name="T4" fmla="*/ 585 w 1168"/>
                <a:gd name="T5" fmla="*/ 529 h 1410"/>
                <a:gd name="T6" fmla="*/ 416 w 1168"/>
                <a:gd name="T7" fmla="*/ 687 h 1410"/>
                <a:gd name="T8" fmla="*/ 234 w 1168"/>
                <a:gd name="T9" fmla="*/ 687 h 1410"/>
                <a:gd name="T10" fmla="*/ 46 w 1168"/>
                <a:gd name="T11" fmla="*/ 462 h 1410"/>
                <a:gd name="T12" fmla="*/ 234 w 1168"/>
                <a:gd name="T13" fmla="*/ 238 h 1410"/>
                <a:gd name="T14" fmla="*/ 552 w 1168"/>
                <a:gd name="T15" fmla="*/ 238 h 1410"/>
                <a:gd name="T16" fmla="*/ 552 w 1168"/>
                <a:gd name="T17" fmla="*/ 422 h 1410"/>
                <a:gd name="T18" fmla="*/ 1147 w 1168"/>
                <a:gd name="T19" fmla="*/ 422 h 1410"/>
                <a:gd name="T20" fmla="*/ 1147 w 1168"/>
                <a:gd name="T21" fmla="*/ 0 h 1410"/>
                <a:gd name="T22" fmla="*/ 552 w 1168"/>
                <a:gd name="T23" fmla="*/ 0 h 1410"/>
                <a:gd name="T24" fmla="*/ 552 w 1168"/>
                <a:gd name="T25" fmla="*/ 192 h 1410"/>
                <a:gd name="T26" fmla="*/ 234 w 1168"/>
                <a:gd name="T27" fmla="*/ 192 h 1410"/>
                <a:gd name="T28" fmla="*/ 0 w 1168"/>
                <a:gd name="T29" fmla="*/ 459 h 1410"/>
                <a:gd name="T30" fmla="*/ 234 w 1168"/>
                <a:gd name="T31" fmla="*/ 728 h 1410"/>
                <a:gd name="T32" fmla="*/ 420 w 1168"/>
                <a:gd name="T33" fmla="*/ 728 h 1410"/>
                <a:gd name="T34" fmla="*/ 593 w 1168"/>
                <a:gd name="T35" fmla="*/ 873 h 1410"/>
                <a:gd name="T36" fmla="*/ 760 w 1168"/>
                <a:gd name="T37" fmla="*/ 728 h 1410"/>
                <a:gd name="T38" fmla="*/ 934 w 1168"/>
                <a:gd name="T39" fmla="*/ 728 h 1410"/>
                <a:gd name="T40" fmla="*/ 1121 w 1168"/>
                <a:gd name="T41" fmla="*/ 954 h 1410"/>
                <a:gd name="T42" fmla="*/ 1121 w 1168"/>
                <a:gd name="T43" fmla="*/ 962 h 1410"/>
                <a:gd name="T44" fmla="*/ 934 w 1168"/>
                <a:gd name="T45" fmla="*/ 1186 h 1410"/>
                <a:gd name="T46" fmla="*/ 615 w 1168"/>
                <a:gd name="T47" fmla="*/ 1186 h 1410"/>
                <a:gd name="T48" fmla="*/ 615 w 1168"/>
                <a:gd name="T49" fmla="*/ 997 h 1410"/>
                <a:gd name="T50" fmla="*/ 22 w 1168"/>
                <a:gd name="T51" fmla="*/ 997 h 1410"/>
                <a:gd name="T52" fmla="*/ 22 w 1168"/>
                <a:gd name="T53" fmla="*/ 1409 h 1410"/>
                <a:gd name="T54" fmla="*/ 615 w 1168"/>
                <a:gd name="T55" fmla="*/ 1409 h 1410"/>
                <a:gd name="T56" fmla="*/ 615 w 1168"/>
                <a:gd name="T57" fmla="*/ 1236 h 1410"/>
                <a:gd name="T58" fmla="*/ 934 w 1168"/>
                <a:gd name="T59" fmla="*/ 1236 h 1410"/>
                <a:gd name="T60" fmla="*/ 1167 w 1168"/>
                <a:gd name="T61" fmla="*/ 967 h 1410"/>
                <a:gd name="T62" fmla="*/ 1167 w 1168"/>
                <a:gd name="T63" fmla="*/ 960 h 1410"/>
                <a:gd name="T64" fmla="*/ 934 w 1168"/>
                <a:gd name="T65" fmla="*/ 687 h 1410"/>
                <a:gd name="T66" fmla="*/ 1103 w 1168"/>
                <a:gd name="T67" fmla="*/ 376 h 1410"/>
                <a:gd name="T68" fmla="*/ 1026 w 1168"/>
                <a:gd name="T69" fmla="*/ 376 h 1410"/>
                <a:gd name="T70" fmla="*/ 1026 w 1168"/>
                <a:gd name="T71" fmla="*/ 46 h 1410"/>
                <a:gd name="T72" fmla="*/ 1103 w 1168"/>
                <a:gd name="T73" fmla="*/ 46 h 1410"/>
                <a:gd name="T74" fmla="*/ 1103 w 1168"/>
                <a:gd name="T75" fmla="*/ 376 h 1410"/>
                <a:gd name="T76" fmla="*/ 980 w 1168"/>
                <a:gd name="T77" fmla="*/ 44 h 1410"/>
                <a:gd name="T78" fmla="*/ 980 w 1168"/>
                <a:gd name="T79" fmla="*/ 376 h 1410"/>
                <a:gd name="T80" fmla="*/ 596 w 1168"/>
                <a:gd name="T81" fmla="*/ 376 h 1410"/>
                <a:gd name="T82" fmla="*/ 596 w 1168"/>
                <a:gd name="T83" fmla="*/ 44 h 1410"/>
                <a:gd name="T84" fmla="*/ 980 w 1168"/>
                <a:gd name="T85" fmla="*/ 44 h 1410"/>
                <a:gd name="T86" fmla="*/ 574 w 1168"/>
                <a:gd name="T87" fmla="*/ 798 h 1410"/>
                <a:gd name="T88" fmla="*/ 510 w 1168"/>
                <a:gd name="T89" fmla="*/ 746 h 1410"/>
                <a:gd name="T90" fmla="*/ 538 w 1168"/>
                <a:gd name="T91" fmla="*/ 711 h 1410"/>
                <a:gd name="T92" fmla="*/ 569 w 1168"/>
                <a:gd name="T93" fmla="*/ 737 h 1410"/>
                <a:gd name="T94" fmla="*/ 644 w 1168"/>
                <a:gd name="T95" fmla="*/ 643 h 1410"/>
                <a:gd name="T96" fmla="*/ 679 w 1168"/>
                <a:gd name="T97" fmla="*/ 669 h 1410"/>
                <a:gd name="T98" fmla="*/ 574 w 1168"/>
                <a:gd name="T99" fmla="*/ 798 h 1410"/>
                <a:gd name="T100" fmla="*/ 68 w 1168"/>
                <a:gd name="T101" fmla="*/ 1045 h 1410"/>
                <a:gd name="T102" fmla="*/ 145 w 1168"/>
                <a:gd name="T103" fmla="*/ 1045 h 1410"/>
                <a:gd name="T104" fmla="*/ 145 w 1168"/>
                <a:gd name="T105" fmla="*/ 1372 h 1410"/>
                <a:gd name="T106" fmla="*/ 68 w 1168"/>
                <a:gd name="T107" fmla="*/ 1372 h 1410"/>
                <a:gd name="T108" fmla="*/ 68 w 1168"/>
                <a:gd name="T109" fmla="*/ 1045 h 1410"/>
                <a:gd name="T110" fmla="*/ 573 w 1168"/>
                <a:gd name="T111" fmla="*/ 1372 h 1410"/>
                <a:gd name="T112" fmla="*/ 188 w 1168"/>
                <a:gd name="T113" fmla="*/ 1372 h 1410"/>
                <a:gd name="T114" fmla="*/ 188 w 1168"/>
                <a:gd name="T115" fmla="*/ 1045 h 1410"/>
                <a:gd name="T116" fmla="*/ 573 w 1168"/>
                <a:gd name="T117" fmla="*/ 1045 h 1410"/>
                <a:gd name="T118" fmla="*/ 573 w 1168"/>
                <a:gd name="T119" fmla="*/ 1372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68" h="1410">
                  <a:moveTo>
                    <a:pt x="934" y="687"/>
                  </a:moveTo>
                  <a:lnTo>
                    <a:pt x="760" y="687"/>
                  </a:lnTo>
                  <a:cubicBezTo>
                    <a:pt x="751" y="599"/>
                    <a:pt x="676" y="529"/>
                    <a:pt x="585" y="529"/>
                  </a:cubicBezTo>
                  <a:cubicBezTo>
                    <a:pt x="497" y="532"/>
                    <a:pt x="423" y="599"/>
                    <a:pt x="416" y="687"/>
                  </a:cubicBezTo>
                  <a:lnTo>
                    <a:pt x="234" y="687"/>
                  </a:lnTo>
                  <a:cubicBezTo>
                    <a:pt x="129" y="687"/>
                    <a:pt x="46" y="586"/>
                    <a:pt x="46" y="462"/>
                  </a:cubicBezTo>
                  <a:cubicBezTo>
                    <a:pt x="46" y="339"/>
                    <a:pt x="132" y="238"/>
                    <a:pt x="234" y="238"/>
                  </a:cubicBezTo>
                  <a:lnTo>
                    <a:pt x="552" y="238"/>
                  </a:lnTo>
                  <a:lnTo>
                    <a:pt x="552" y="422"/>
                  </a:lnTo>
                  <a:lnTo>
                    <a:pt x="1147" y="422"/>
                  </a:lnTo>
                  <a:lnTo>
                    <a:pt x="1147" y="0"/>
                  </a:lnTo>
                  <a:lnTo>
                    <a:pt x="552" y="0"/>
                  </a:lnTo>
                  <a:lnTo>
                    <a:pt x="552" y="192"/>
                  </a:lnTo>
                  <a:lnTo>
                    <a:pt x="234" y="192"/>
                  </a:lnTo>
                  <a:cubicBezTo>
                    <a:pt x="105" y="192"/>
                    <a:pt x="0" y="311"/>
                    <a:pt x="0" y="459"/>
                  </a:cubicBezTo>
                  <a:cubicBezTo>
                    <a:pt x="0" y="607"/>
                    <a:pt x="105" y="728"/>
                    <a:pt x="234" y="728"/>
                  </a:cubicBezTo>
                  <a:lnTo>
                    <a:pt x="420" y="728"/>
                  </a:lnTo>
                  <a:cubicBezTo>
                    <a:pt x="433" y="811"/>
                    <a:pt x="504" y="875"/>
                    <a:pt x="593" y="873"/>
                  </a:cubicBezTo>
                  <a:cubicBezTo>
                    <a:pt x="679" y="870"/>
                    <a:pt x="746" y="809"/>
                    <a:pt x="760" y="728"/>
                  </a:cubicBezTo>
                  <a:lnTo>
                    <a:pt x="934" y="728"/>
                  </a:lnTo>
                  <a:cubicBezTo>
                    <a:pt x="1039" y="728"/>
                    <a:pt x="1121" y="831"/>
                    <a:pt x="1121" y="954"/>
                  </a:cubicBezTo>
                  <a:lnTo>
                    <a:pt x="1121" y="962"/>
                  </a:lnTo>
                  <a:cubicBezTo>
                    <a:pt x="1121" y="1085"/>
                    <a:pt x="1037" y="1186"/>
                    <a:pt x="934" y="1186"/>
                  </a:cubicBezTo>
                  <a:lnTo>
                    <a:pt x="615" y="1186"/>
                  </a:lnTo>
                  <a:lnTo>
                    <a:pt x="615" y="997"/>
                  </a:lnTo>
                  <a:lnTo>
                    <a:pt x="22" y="997"/>
                  </a:lnTo>
                  <a:lnTo>
                    <a:pt x="22" y="1409"/>
                  </a:lnTo>
                  <a:lnTo>
                    <a:pt x="615" y="1409"/>
                  </a:lnTo>
                  <a:lnTo>
                    <a:pt x="615" y="1236"/>
                  </a:lnTo>
                  <a:lnTo>
                    <a:pt x="934" y="1236"/>
                  </a:lnTo>
                  <a:cubicBezTo>
                    <a:pt x="1062" y="1236"/>
                    <a:pt x="1167" y="1115"/>
                    <a:pt x="1167" y="967"/>
                  </a:cubicBezTo>
                  <a:lnTo>
                    <a:pt x="1167" y="960"/>
                  </a:lnTo>
                  <a:cubicBezTo>
                    <a:pt x="1167" y="809"/>
                    <a:pt x="1062" y="687"/>
                    <a:pt x="934" y="687"/>
                  </a:cubicBezTo>
                  <a:close/>
                  <a:moveTo>
                    <a:pt x="1103" y="376"/>
                  </a:moveTo>
                  <a:lnTo>
                    <a:pt x="1026" y="376"/>
                  </a:lnTo>
                  <a:lnTo>
                    <a:pt x="1026" y="46"/>
                  </a:lnTo>
                  <a:lnTo>
                    <a:pt x="1103" y="46"/>
                  </a:lnTo>
                  <a:lnTo>
                    <a:pt x="1103" y="376"/>
                  </a:lnTo>
                  <a:close/>
                  <a:moveTo>
                    <a:pt x="980" y="44"/>
                  </a:moveTo>
                  <a:lnTo>
                    <a:pt x="980" y="376"/>
                  </a:lnTo>
                  <a:lnTo>
                    <a:pt x="596" y="376"/>
                  </a:lnTo>
                  <a:lnTo>
                    <a:pt x="596" y="44"/>
                  </a:lnTo>
                  <a:lnTo>
                    <a:pt x="980" y="44"/>
                  </a:lnTo>
                  <a:close/>
                  <a:moveTo>
                    <a:pt x="574" y="798"/>
                  </a:moveTo>
                  <a:lnTo>
                    <a:pt x="510" y="746"/>
                  </a:lnTo>
                  <a:lnTo>
                    <a:pt x="538" y="711"/>
                  </a:lnTo>
                  <a:lnTo>
                    <a:pt x="569" y="737"/>
                  </a:lnTo>
                  <a:lnTo>
                    <a:pt x="644" y="643"/>
                  </a:lnTo>
                  <a:lnTo>
                    <a:pt x="679" y="669"/>
                  </a:lnTo>
                  <a:lnTo>
                    <a:pt x="574" y="798"/>
                  </a:lnTo>
                  <a:close/>
                  <a:moveTo>
                    <a:pt x="68" y="1045"/>
                  </a:moveTo>
                  <a:lnTo>
                    <a:pt x="145" y="1045"/>
                  </a:lnTo>
                  <a:lnTo>
                    <a:pt x="145" y="1372"/>
                  </a:lnTo>
                  <a:lnTo>
                    <a:pt x="68" y="1372"/>
                  </a:lnTo>
                  <a:lnTo>
                    <a:pt x="68" y="1045"/>
                  </a:lnTo>
                  <a:close/>
                  <a:moveTo>
                    <a:pt x="573" y="1372"/>
                  </a:moveTo>
                  <a:lnTo>
                    <a:pt x="188" y="1372"/>
                  </a:lnTo>
                  <a:lnTo>
                    <a:pt x="188" y="1045"/>
                  </a:lnTo>
                  <a:lnTo>
                    <a:pt x="573" y="1045"/>
                  </a:lnTo>
                  <a:lnTo>
                    <a:pt x="573" y="13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33" name="Freeform 84"/>
            <p:cNvSpPr>
              <a:spLocks noChangeArrowheads="1"/>
            </p:cNvSpPr>
            <p:nvPr/>
          </p:nvSpPr>
          <p:spPr bwMode="auto">
            <a:xfrm>
              <a:off x="1271588" y="5715000"/>
              <a:ext cx="50800" cy="50800"/>
            </a:xfrm>
            <a:custGeom>
              <a:avLst/>
              <a:gdLst>
                <a:gd name="T0" fmla="*/ 70 w 143"/>
                <a:gd name="T1" fmla="*/ 0 h 143"/>
                <a:gd name="T2" fmla="*/ 0 w 143"/>
                <a:gd name="T3" fmla="*/ 72 h 143"/>
                <a:gd name="T4" fmla="*/ 70 w 143"/>
                <a:gd name="T5" fmla="*/ 142 h 143"/>
                <a:gd name="T6" fmla="*/ 70 w 143"/>
                <a:gd name="T7" fmla="*/ 142 h 143"/>
                <a:gd name="T8" fmla="*/ 70 w 143"/>
                <a:gd name="T9" fmla="*/ 142 h 143"/>
                <a:gd name="T10" fmla="*/ 140 w 143"/>
                <a:gd name="T11" fmla="*/ 70 h 143"/>
                <a:gd name="T12" fmla="*/ 70 w 143"/>
                <a:gd name="T13" fmla="*/ 0 h 143"/>
                <a:gd name="T14" fmla="*/ 72 w 143"/>
                <a:gd name="T15" fmla="*/ 99 h 143"/>
                <a:gd name="T16" fmla="*/ 72 w 143"/>
                <a:gd name="T17" fmla="*/ 99 h 143"/>
                <a:gd name="T18" fmla="*/ 43 w 143"/>
                <a:gd name="T19" fmla="*/ 72 h 143"/>
                <a:gd name="T20" fmla="*/ 70 w 143"/>
                <a:gd name="T21" fmla="*/ 42 h 143"/>
                <a:gd name="T22" fmla="*/ 70 w 143"/>
                <a:gd name="T23" fmla="*/ 42 h 143"/>
                <a:gd name="T24" fmla="*/ 96 w 143"/>
                <a:gd name="T25" fmla="*/ 70 h 143"/>
                <a:gd name="T26" fmla="*/ 72 w 143"/>
                <a:gd name="T27" fmla="*/ 99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3" h="143">
                  <a:moveTo>
                    <a:pt x="70" y="0"/>
                  </a:moveTo>
                  <a:cubicBezTo>
                    <a:pt x="30" y="0"/>
                    <a:pt x="0" y="31"/>
                    <a:pt x="0" y="72"/>
                  </a:cubicBezTo>
                  <a:cubicBezTo>
                    <a:pt x="0" y="110"/>
                    <a:pt x="32" y="142"/>
                    <a:pt x="70" y="142"/>
                  </a:cubicBezTo>
                  <a:lnTo>
                    <a:pt x="70" y="142"/>
                  </a:lnTo>
                  <a:lnTo>
                    <a:pt x="70" y="142"/>
                  </a:lnTo>
                  <a:cubicBezTo>
                    <a:pt x="111" y="142"/>
                    <a:pt x="140" y="110"/>
                    <a:pt x="140" y="70"/>
                  </a:cubicBezTo>
                  <a:cubicBezTo>
                    <a:pt x="142" y="31"/>
                    <a:pt x="111" y="0"/>
                    <a:pt x="70" y="0"/>
                  </a:cubicBezTo>
                  <a:close/>
                  <a:moveTo>
                    <a:pt x="72" y="99"/>
                  </a:moveTo>
                  <a:lnTo>
                    <a:pt x="72" y="99"/>
                  </a:lnTo>
                  <a:cubicBezTo>
                    <a:pt x="56" y="99"/>
                    <a:pt x="47" y="85"/>
                    <a:pt x="43" y="72"/>
                  </a:cubicBezTo>
                  <a:cubicBezTo>
                    <a:pt x="43" y="55"/>
                    <a:pt x="54" y="46"/>
                    <a:pt x="70" y="42"/>
                  </a:cubicBezTo>
                  <a:lnTo>
                    <a:pt x="70" y="42"/>
                  </a:lnTo>
                  <a:cubicBezTo>
                    <a:pt x="87" y="42"/>
                    <a:pt x="96" y="55"/>
                    <a:pt x="96" y="70"/>
                  </a:cubicBezTo>
                  <a:cubicBezTo>
                    <a:pt x="100" y="85"/>
                    <a:pt x="89" y="99"/>
                    <a:pt x="72" y="9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34" name="Freeform 85"/>
            <p:cNvSpPr>
              <a:spLocks noChangeArrowheads="1"/>
            </p:cNvSpPr>
            <p:nvPr/>
          </p:nvSpPr>
          <p:spPr bwMode="auto">
            <a:xfrm>
              <a:off x="1363663" y="5613400"/>
              <a:ext cx="69850" cy="68263"/>
            </a:xfrm>
            <a:custGeom>
              <a:avLst/>
              <a:gdLst>
                <a:gd name="T0" fmla="*/ 70 w 192"/>
                <a:gd name="T1" fmla="*/ 190 h 191"/>
                <a:gd name="T2" fmla="*/ 79 w 192"/>
                <a:gd name="T3" fmla="*/ 190 h 191"/>
                <a:gd name="T4" fmla="*/ 114 w 192"/>
                <a:gd name="T5" fmla="*/ 190 h 191"/>
                <a:gd name="T6" fmla="*/ 121 w 192"/>
                <a:gd name="T7" fmla="*/ 190 h 191"/>
                <a:gd name="T8" fmla="*/ 191 w 192"/>
                <a:gd name="T9" fmla="*/ 120 h 191"/>
                <a:gd name="T10" fmla="*/ 191 w 192"/>
                <a:gd name="T11" fmla="*/ 112 h 191"/>
                <a:gd name="T12" fmla="*/ 191 w 192"/>
                <a:gd name="T13" fmla="*/ 77 h 191"/>
                <a:gd name="T14" fmla="*/ 191 w 192"/>
                <a:gd name="T15" fmla="*/ 70 h 191"/>
                <a:gd name="T16" fmla="*/ 121 w 192"/>
                <a:gd name="T17" fmla="*/ 0 h 191"/>
                <a:gd name="T18" fmla="*/ 114 w 192"/>
                <a:gd name="T19" fmla="*/ 0 h 191"/>
                <a:gd name="T20" fmla="*/ 79 w 192"/>
                <a:gd name="T21" fmla="*/ 0 h 191"/>
                <a:gd name="T22" fmla="*/ 70 w 192"/>
                <a:gd name="T23" fmla="*/ 0 h 191"/>
                <a:gd name="T24" fmla="*/ 0 w 192"/>
                <a:gd name="T25" fmla="*/ 70 h 191"/>
                <a:gd name="T26" fmla="*/ 0 w 192"/>
                <a:gd name="T27" fmla="*/ 77 h 191"/>
                <a:gd name="T28" fmla="*/ 0 w 192"/>
                <a:gd name="T29" fmla="*/ 112 h 191"/>
                <a:gd name="T30" fmla="*/ 0 w 192"/>
                <a:gd name="T31" fmla="*/ 120 h 191"/>
                <a:gd name="T32" fmla="*/ 70 w 192"/>
                <a:gd name="T33" fmla="*/ 190 h 191"/>
                <a:gd name="T34" fmla="*/ 97 w 192"/>
                <a:gd name="T35" fmla="*/ 59 h 191"/>
                <a:gd name="T36" fmla="*/ 132 w 192"/>
                <a:gd name="T37" fmla="*/ 94 h 191"/>
                <a:gd name="T38" fmla="*/ 97 w 192"/>
                <a:gd name="T39" fmla="*/ 129 h 191"/>
                <a:gd name="T40" fmla="*/ 62 w 192"/>
                <a:gd name="T41" fmla="*/ 94 h 191"/>
                <a:gd name="T42" fmla="*/ 97 w 192"/>
                <a:gd name="T43" fmla="*/ 59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2" h="191">
                  <a:moveTo>
                    <a:pt x="70" y="190"/>
                  </a:moveTo>
                  <a:lnTo>
                    <a:pt x="79" y="190"/>
                  </a:lnTo>
                  <a:lnTo>
                    <a:pt x="114" y="190"/>
                  </a:lnTo>
                  <a:lnTo>
                    <a:pt x="121" y="190"/>
                  </a:lnTo>
                  <a:cubicBezTo>
                    <a:pt x="121" y="153"/>
                    <a:pt x="153" y="120"/>
                    <a:pt x="191" y="120"/>
                  </a:cubicBezTo>
                  <a:lnTo>
                    <a:pt x="191" y="112"/>
                  </a:lnTo>
                  <a:lnTo>
                    <a:pt x="191" y="77"/>
                  </a:lnTo>
                  <a:lnTo>
                    <a:pt x="191" y="70"/>
                  </a:lnTo>
                  <a:cubicBezTo>
                    <a:pt x="153" y="70"/>
                    <a:pt x="121" y="37"/>
                    <a:pt x="121" y="0"/>
                  </a:cubicBezTo>
                  <a:lnTo>
                    <a:pt x="114" y="0"/>
                  </a:lnTo>
                  <a:lnTo>
                    <a:pt x="79" y="0"/>
                  </a:lnTo>
                  <a:lnTo>
                    <a:pt x="70" y="0"/>
                  </a:lnTo>
                  <a:cubicBezTo>
                    <a:pt x="70" y="37"/>
                    <a:pt x="38" y="70"/>
                    <a:pt x="0" y="70"/>
                  </a:cubicBezTo>
                  <a:lnTo>
                    <a:pt x="0" y="77"/>
                  </a:lnTo>
                  <a:lnTo>
                    <a:pt x="0" y="112"/>
                  </a:lnTo>
                  <a:lnTo>
                    <a:pt x="0" y="120"/>
                  </a:lnTo>
                  <a:cubicBezTo>
                    <a:pt x="38" y="120"/>
                    <a:pt x="70" y="153"/>
                    <a:pt x="70" y="190"/>
                  </a:cubicBezTo>
                  <a:close/>
                  <a:moveTo>
                    <a:pt x="97" y="59"/>
                  </a:moveTo>
                  <a:cubicBezTo>
                    <a:pt x="105" y="72"/>
                    <a:pt x="118" y="85"/>
                    <a:pt x="132" y="94"/>
                  </a:cubicBezTo>
                  <a:cubicBezTo>
                    <a:pt x="118" y="101"/>
                    <a:pt x="105" y="114"/>
                    <a:pt x="97" y="129"/>
                  </a:cubicBezTo>
                  <a:cubicBezTo>
                    <a:pt x="88" y="114"/>
                    <a:pt x="75" y="101"/>
                    <a:pt x="62" y="94"/>
                  </a:cubicBezTo>
                  <a:cubicBezTo>
                    <a:pt x="75" y="85"/>
                    <a:pt x="88" y="76"/>
                    <a:pt x="97" y="5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335" name="Freeform 86"/>
          <p:cNvSpPr>
            <a:spLocks noChangeArrowheads="1"/>
          </p:cNvSpPr>
          <p:nvPr/>
        </p:nvSpPr>
        <p:spPr bwMode="auto">
          <a:xfrm>
            <a:off x="6651352" y="5221877"/>
            <a:ext cx="610233" cy="394634"/>
          </a:xfrm>
          <a:custGeom>
            <a:avLst/>
            <a:gdLst>
              <a:gd name="T0" fmla="*/ 1728 w 2136"/>
              <a:gd name="T1" fmla="*/ 444 h 1379"/>
              <a:gd name="T2" fmla="*/ 1684 w 2136"/>
              <a:gd name="T3" fmla="*/ 446 h 1379"/>
              <a:gd name="T4" fmla="*/ 1089 w 2136"/>
              <a:gd name="T5" fmla="*/ 0 h 1379"/>
              <a:gd name="T6" fmla="*/ 510 w 2136"/>
              <a:gd name="T7" fmla="*/ 396 h 1379"/>
              <a:gd name="T8" fmla="*/ 462 w 2136"/>
              <a:gd name="T9" fmla="*/ 392 h 1379"/>
              <a:gd name="T10" fmla="*/ 444 w 2136"/>
              <a:gd name="T11" fmla="*/ 392 h 1379"/>
              <a:gd name="T12" fmla="*/ 420 w 2136"/>
              <a:gd name="T13" fmla="*/ 396 h 1379"/>
              <a:gd name="T14" fmla="*/ 416 w 2136"/>
              <a:gd name="T15" fmla="*/ 396 h 1379"/>
              <a:gd name="T16" fmla="*/ 315 w 2136"/>
              <a:gd name="T17" fmla="*/ 416 h 1379"/>
              <a:gd name="T18" fmla="*/ 315 w 2136"/>
              <a:gd name="T19" fmla="*/ 420 h 1379"/>
              <a:gd name="T20" fmla="*/ 0 w 2136"/>
              <a:gd name="T21" fmla="*/ 884 h 1379"/>
              <a:gd name="T22" fmla="*/ 462 w 2136"/>
              <a:gd name="T23" fmla="*/ 1378 h 1379"/>
              <a:gd name="T24" fmla="*/ 1713 w 2136"/>
              <a:gd name="T25" fmla="*/ 1378 h 1379"/>
              <a:gd name="T26" fmla="*/ 2133 w 2136"/>
              <a:gd name="T27" fmla="*/ 882 h 1379"/>
              <a:gd name="T28" fmla="*/ 1728 w 2136"/>
              <a:gd name="T29" fmla="*/ 444 h 1379"/>
              <a:gd name="T30" fmla="*/ 1713 w 2136"/>
              <a:gd name="T31" fmla="*/ 1326 h 1379"/>
              <a:gd name="T32" fmla="*/ 462 w 2136"/>
              <a:gd name="T33" fmla="*/ 1326 h 1379"/>
              <a:gd name="T34" fmla="*/ 55 w 2136"/>
              <a:gd name="T35" fmla="*/ 886 h 1379"/>
              <a:gd name="T36" fmla="*/ 420 w 2136"/>
              <a:gd name="T37" fmla="*/ 450 h 1379"/>
              <a:gd name="T38" fmla="*/ 422 w 2136"/>
              <a:gd name="T39" fmla="*/ 450 h 1379"/>
              <a:gd name="T40" fmla="*/ 444 w 2136"/>
              <a:gd name="T41" fmla="*/ 450 h 1379"/>
              <a:gd name="T42" fmla="*/ 461 w 2136"/>
              <a:gd name="T43" fmla="*/ 450 h 1379"/>
              <a:gd name="T44" fmla="*/ 505 w 2136"/>
              <a:gd name="T45" fmla="*/ 451 h 1379"/>
              <a:gd name="T46" fmla="*/ 505 w 2136"/>
              <a:gd name="T47" fmla="*/ 451 h 1379"/>
              <a:gd name="T48" fmla="*/ 768 w 2136"/>
              <a:gd name="T49" fmla="*/ 602 h 1379"/>
              <a:gd name="T50" fmla="*/ 812 w 2136"/>
              <a:gd name="T51" fmla="*/ 569 h 1379"/>
              <a:gd name="T52" fmla="*/ 562 w 2136"/>
              <a:gd name="T53" fmla="*/ 409 h 1379"/>
              <a:gd name="T54" fmla="*/ 1085 w 2136"/>
              <a:gd name="T55" fmla="*/ 57 h 1379"/>
              <a:gd name="T56" fmla="*/ 1636 w 2136"/>
              <a:gd name="T57" fmla="*/ 485 h 1379"/>
              <a:gd name="T58" fmla="*/ 1641 w 2136"/>
              <a:gd name="T59" fmla="*/ 508 h 1379"/>
              <a:gd name="T60" fmla="*/ 1665 w 2136"/>
              <a:gd name="T61" fmla="*/ 505 h 1379"/>
              <a:gd name="T62" fmla="*/ 1722 w 2136"/>
              <a:gd name="T63" fmla="*/ 501 h 1379"/>
              <a:gd name="T64" fmla="*/ 2076 w 2136"/>
              <a:gd name="T65" fmla="*/ 886 h 1379"/>
              <a:gd name="T66" fmla="*/ 1713 w 2136"/>
              <a:gd name="T67" fmla="*/ 1326 h 1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136" h="1379">
                <a:moveTo>
                  <a:pt x="1728" y="444"/>
                </a:moveTo>
                <a:cubicBezTo>
                  <a:pt x="1713" y="444"/>
                  <a:pt x="1700" y="444"/>
                  <a:pt x="1684" y="446"/>
                </a:cubicBezTo>
                <a:cubicBezTo>
                  <a:pt x="1606" y="184"/>
                  <a:pt x="1365" y="0"/>
                  <a:pt x="1089" y="0"/>
                </a:cubicBezTo>
                <a:cubicBezTo>
                  <a:pt x="833" y="0"/>
                  <a:pt x="602" y="159"/>
                  <a:pt x="510" y="396"/>
                </a:cubicBezTo>
                <a:cubicBezTo>
                  <a:pt x="496" y="392"/>
                  <a:pt x="479" y="392"/>
                  <a:pt x="462" y="392"/>
                </a:cubicBezTo>
                <a:cubicBezTo>
                  <a:pt x="457" y="392"/>
                  <a:pt x="450" y="392"/>
                  <a:pt x="444" y="392"/>
                </a:cubicBezTo>
                <a:cubicBezTo>
                  <a:pt x="437" y="392"/>
                  <a:pt x="427" y="392"/>
                  <a:pt x="420" y="396"/>
                </a:cubicBezTo>
                <a:lnTo>
                  <a:pt x="416" y="396"/>
                </a:lnTo>
                <a:cubicBezTo>
                  <a:pt x="381" y="398"/>
                  <a:pt x="350" y="407"/>
                  <a:pt x="315" y="416"/>
                </a:cubicBezTo>
                <a:lnTo>
                  <a:pt x="315" y="420"/>
                </a:lnTo>
                <a:cubicBezTo>
                  <a:pt x="135" y="490"/>
                  <a:pt x="0" y="678"/>
                  <a:pt x="0" y="884"/>
                </a:cubicBezTo>
                <a:cubicBezTo>
                  <a:pt x="0" y="1148"/>
                  <a:pt x="216" y="1378"/>
                  <a:pt x="462" y="1378"/>
                </a:cubicBezTo>
                <a:lnTo>
                  <a:pt x="1713" y="1378"/>
                </a:lnTo>
                <a:cubicBezTo>
                  <a:pt x="1940" y="1378"/>
                  <a:pt x="2133" y="1103"/>
                  <a:pt x="2133" y="882"/>
                </a:cubicBezTo>
                <a:cubicBezTo>
                  <a:pt x="2135" y="650"/>
                  <a:pt x="1945" y="444"/>
                  <a:pt x="1728" y="444"/>
                </a:cubicBezTo>
                <a:close/>
                <a:moveTo>
                  <a:pt x="1713" y="1326"/>
                </a:moveTo>
                <a:lnTo>
                  <a:pt x="462" y="1326"/>
                </a:lnTo>
                <a:cubicBezTo>
                  <a:pt x="245" y="1326"/>
                  <a:pt x="55" y="1120"/>
                  <a:pt x="55" y="886"/>
                </a:cubicBezTo>
                <a:cubicBezTo>
                  <a:pt x="55" y="667"/>
                  <a:pt x="221" y="474"/>
                  <a:pt x="420" y="450"/>
                </a:cubicBezTo>
                <a:lnTo>
                  <a:pt x="422" y="450"/>
                </a:lnTo>
                <a:cubicBezTo>
                  <a:pt x="427" y="450"/>
                  <a:pt x="437" y="450"/>
                  <a:pt x="444" y="450"/>
                </a:cubicBezTo>
                <a:cubicBezTo>
                  <a:pt x="450" y="450"/>
                  <a:pt x="455" y="450"/>
                  <a:pt x="461" y="450"/>
                </a:cubicBezTo>
                <a:cubicBezTo>
                  <a:pt x="475" y="450"/>
                  <a:pt x="490" y="450"/>
                  <a:pt x="505" y="451"/>
                </a:cubicBezTo>
                <a:lnTo>
                  <a:pt x="505" y="451"/>
                </a:lnTo>
                <a:cubicBezTo>
                  <a:pt x="610" y="466"/>
                  <a:pt x="704" y="516"/>
                  <a:pt x="768" y="602"/>
                </a:cubicBezTo>
                <a:lnTo>
                  <a:pt x="812" y="569"/>
                </a:lnTo>
                <a:cubicBezTo>
                  <a:pt x="748" y="486"/>
                  <a:pt x="661" y="431"/>
                  <a:pt x="562" y="409"/>
                </a:cubicBezTo>
                <a:cubicBezTo>
                  <a:pt x="648" y="197"/>
                  <a:pt x="855" y="57"/>
                  <a:pt x="1085" y="57"/>
                </a:cubicBezTo>
                <a:cubicBezTo>
                  <a:pt x="1347" y="57"/>
                  <a:pt x="1571" y="234"/>
                  <a:pt x="1636" y="485"/>
                </a:cubicBezTo>
                <a:lnTo>
                  <a:pt x="1641" y="508"/>
                </a:lnTo>
                <a:lnTo>
                  <a:pt x="1665" y="505"/>
                </a:lnTo>
                <a:cubicBezTo>
                  <a:pt x="1687" y="503"/>
                  <a:pt x="1706" y="501"/>
                  <a:pt x="1722" y="501"/>
                </a:cubicBezTo>
                <a:cubicBezTo>
                  <a:pt x="1910" y="501"/>
                  <a:pt x="2076" y="680"/>
                  <a:pt x="2076" y="886"/>
                </a:cubicBezTo>
                <a:cubicBezTo>
                  <a:pt x="2081" y="1079"/>
                  <a:pt x="1910" y="1326"/>
                  <a:pt x="1713" y="13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4106DE2A-0AB7-43B6-A869-E66C5C3CD8C6}"/>
              </a:ext>
            </a:extLst>
          </p:cNvPr>
          <p:cNvSpPr/>
          <p:nvPr/>
        </p:nvSpPr>
        <p:spPr>
          <a:xfrm>
            <a:off x="2871184" y="4835002"/>
            <a:ext cx="61035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78D6"/>
                </a:solidFill>
                <a:latin typeface="Segoe UI" charset="0"/>
                <a:ea typeface="Segoe UI" charset="0"/>
                <a:cs typeface="Segoe UI" charset="0"/>
              </a:rPr>
              <a:t>O</a:t>
            </a:r>
            <a:r>
              <a:rPr kumimoji="0" lang="en-US" sz="1400" i="0" u="none" strike="noStrike" kern="1200" cap="none" spc="0" normalizeH="0" baseline="0" noProof="0" dirty="0" err="1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ptimized</a:t>
            </a:r>
            <a:r>
              <a:rPr lang="en-US" sz="1400" dirty="0">
                <a:solidFill>
                  <a:srgbClr val="0078D6"/>
                </a:solidFill>
                <a:latin typeface="Segoe UI" charset="0"/>
                <a:ea typeface="Segoe UI" charset="0"/>
                <a:cs typeface="Segoe UI" charset="0"/>
              </a:rPr>
              <a:t> 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Databricks Runtime Engine</a:t>
            </a:r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4106DE2A-0AB7-43B6-A869-E66C5C3CD8C6}"/>
              </a:ext>
            </a:extLst>
          </p:cNvPr>
          <p:cNvSpPr/>
          <p:nvPr/>
        </p:nvSpPr>
        <p:spPr>
          <a:xfrm>
            <a:off x="3169464" y="5737018"/>
            <a:ext cx="12450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DATABRICKS I/O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4106DE2A-0AB7-43B6-A869-E66C5C3CD8C6}"/>
              </a:ext>
            </a:extLst>
          </p:cNvPr>
          <p:cNvSpPr/>
          <p:nvPr/>
        </p:nvSpPr>
        <p:spPr>
          <a:xfrm>
            <a:off x="6333964" y="5735968"/>
            <a:ext cx="12450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SERVERLESS</a:t>
            </a:r>
          </a:p>
        </p:txBody>
      </p:sp>
      <p:sp>
        <p:nvSpPr>
          <p:cNvPr id="339" name="Freeform 2"/>
          <p:cNvSpPr>
            <a:spLocks noChangeArrowheads="1"/>
          </p:cNvSpPr>
          <p:nvPr/>
        </p:nvSpPr>
        <p:spPr bwMode="auto">
          <a:xfrm>
            <a:off x="2837398" y="3346252"/>
            <a:ext cx="6350000" cy="1378842"/>
          </a:xfrm>
          <a:prstGeom prst="rect">
            <a:avLst/>
          </a:prstGeom>
          <a:noFill/>
          <a:ln w="12700" cap="flat">
            <a:solidFill>
              <a:schemeClr val="accent4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4106DE2A-0AB7-43B6-A869-E66C5C3CD8C6}"/>
              </a:ext>
            </a:extLst>
          </p:cNvPr>
          <p:cNvSpPr/>
          <p:nvPr/>
        </p:nvSpPr>
        <p:spPr>
          <a:xfrm>
            <a:off x="2915305" y="1975193"/>
            <a:ext cx="36444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Collaborative Workspace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573564" y="3705862"/>
            <a:ext cx="1382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Cloud storage</a:t>
            </a:r>
          </a:p>
        </p:txBody>
      </p:sp>
      <p:sp>
        <p:nvSpPr>
          <p:cNvPr id="342" name="TextBox 341"/>
          <p:cNvSpPr txBox="1"/>
          <p:nvPr/>
        </p:nvSpPr>
        <p:spPr>
          <a:xfrm>
            <a:off x="375153" y="4653968"/>
            <a:ext cx="1779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 warehouses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420288" y="5638219"/>
            <a:ext cx="16894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Hadoop storage</a:t>
            </a:r>
          </a:p>
        </p:txBody>
      </p:sp>
      <p:sp>
        <p:nvSpPr>
          <p:cNvPr id="344" name="TextBox 343"/>
          <p:cNvSpPr txBox="1"/>
          <p:nvPr/>
        </p:nvSpPr>
        <p:spPr>
          <a:xfrm>
            <a:off x="375153" y="2728672"/>
            <a:ext cx="1779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IoT / streaming data</a:t>
            </a:r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4106DE2A-0AB7-43B6-A869-E66C5C3CD8C6}"/>
              </a:ext>
            </a:extLst>
          </p:cNvPr>
          <p:cNvSpPr/>
          <p:nvPr/>
        </p:nvSpPr>
        <p:spPr>
          <a:xfrm>
            <a:off x="7853879" y="5728061"/>
            <a:ext cx="12161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Rest APIs</a:t>
            </a:r>
          </a:p>
        </p:txBody>
      </p:sp>
      <p:sp>
        <p:nvSpPr>
          <p:cNvPr id="346" name="TextBox 345"/>
          <p:cNvSpPr txBox="1"/>
          <p:nvPr/>
        </p:nvSpPr>
        <p:spPr>
          <a:xfrm>
            <a:off x="9899724" y="2604348"/>
            <a:ext cx="19625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spcAft>
                <a:spcPts val="1600"/>
              </a:spcAft>
              <a:defRPr sz="1200" b="1"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Machine learning models</a:t>
            </a:r>
          </a:p>
        </p:txBody>
      </p:sp>
      <p:sp>
        <p:nvSpPr>
          <p:cNvPr id="347" name="TextBox 346"/>
          <p:cNvSpPr txBox="1"/>
          <p:nvPr/>
        </p:nvSpPr>
        <p:spPr>
          <a:xfrm>
            <a:off x="10305938" y="3631806"/>
            <a:ext cx="11886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spcAft>
                <a:spcPts val="1600"/>
              </a:spcAft>
              <a:defRPr sz="1200" b="1"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BI tools</a:t>
            </a:r>
          </a:p>
        </p:txBody>
      </p:sp>
      <p:sp>
        <p:nvSpPr>
          <p:cNvPr id="348" name="TextBox 347"/>
          <p:cNvSpPr txBox="1"/>
          <p:nvPr/>
        </p:nvSpPr>
        <p:spPr>
          <a:xfrm>
            <a:off x="10213165" y="4846078"/>
            <a:ext cx="13532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spcAft>
                <a:spcPts val="1600"/>
              </a:spcAft>
              <a:defRPr sz="1200" b="1"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 exports</a:t>
            </a:r>
          </a:p>
        </p:txBody>
      </p:sp>
      <p:grpSp>
        <p:nvGrpSpPr>
          <p:cNvPr id="349" name="Group 348"/>
          <p:cNvGrpSpPr/>
          <p:nvPr/>
        </p:nvGrpSpPr>
        <p:grpSpPr>
          <a:xfrm>
            <a:off x="10634752" y="2118322"/>
            <a:ext cx="492448" cy="458120"/>
            <a:chOff x="4214813" y="1292225"/>
            <a:chExt cx="2573337" cy="2393950"/>
          </a:xfrm>
          <a:solidFill>
            <a:schemeClr val="accent1"/>
          </a:solidFill>
        </p:grpSpPr>
        <p:sp>
          <p:nvSpPr>
            <p:cNvPr id="350" name="Freeform 1"/>
            <p:cNvSpPr>
              <a:spLocks noChangeArrowheads="1"/>
            </p:cNvSpPr>
            <p:nvPr/>
          </p:nvSpPr>
          <p:spPr bwMode="auto">
            <a:xfrm>
              <a:off x="4214813" y="2047875"/>
              <a:ext cx="309562" cy="641350"/>
            </a:xfrm>
            <a:custGeom>
              <a:avLst/>
              <a:gdLst>
                <a:gd name="T0" fmla="*/ 647 w 861"/>
                <a:gd name="T1" fmla="*/ 1374 h 1783"/>
                <a:gd name="T2" fmla="*/ 645 w 861"/>
                <a:gd name="T3" fmla="*/ 1374 h 1783"/>
                <a:gd name="T4" fmla="*/ 649 w 861"/>
                <a:gd name="T5" fmla="*/ 1374 h 1783"/>
                <a:gd name="T6" fmla="*/ 647 w 861"/>
                <a:gd name="T7" fmla="*/ 1374 h 1783"/>
                <a:gd name="T8" fmla="*/ 593 w 861"/>
                <a:gd name="T9" fmla="*/ 1384 h 1783"/>
                <a:gd name="T10" fmla="*/ 307 w 861"/>
                <a:gd name="T11" fmla="*/ 1112 h 1783"/>
                <a:gd name="T12" fmla="*/ 307 w 861"/>
                <a:gd name="T13" fmla="*/ 393 h 1783"/>
                <a:gd name="T14" fmla="*/ 394 w 861"/>
                <a:gd name="T15" fmla="*/ 133 h 1783"/>
                <a:gd name="T16" fmla="*/ 134 w 861"/>
                <a:gd name="T17" fmla="*/ 47 h 1783"/>
                <a:gd name="T18" fmla="*/ 48 w 861"/>
                <a:gd name="T19" fmla="*/ 307 h 1783"/>
                <a:gd name="T20" fmla="*/ 134 w 861"/>
                <a:gd name="T21" fmla="*/ 393 h 1783"/>
                <a:gd name="T22" fmla="*/ 134 w 861"/>
                <a:gd name="T23" fmla="*/ 1185 h 1783"/>
                <a:gd name="T24" fmla="*/ 464 w 861"/>
                <a:gd name="T25" fmla="*/ 1503 h 1783"/>
                <a:gd name="T26" fmla="*/ 582 w 861"/>
                <a:gd name="T27" fmla="*/ 1748 h 1783"/>
                <a:gd name="T28" fmla="*/ 826 w 861"/>
                <a:gd name="T29" fmla="*/ 1631 h 1783"/>
                <a:gd name="T30" fmla="*/ 708 w 861"/>
                <a:gd name="T31" fmla="*/ 1386 h 1783"/>
                <a:gd name="T32" fmla="*/ 647 w 861"/>
                <a:gd name="T33" fmla="*/ 1374 h 1783"/>
                <a:gd name="T34" fmla="*/ 593 w 861"/>
                <a:gd name="T35" fmla="*/ 1384 h 1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1" h="1783">
                  <a:moveTo>
                    <a:pt x="647" y="1374"/>
                  </a:moveTo>
                  <a:cubicBezTo>
                    <a:pt x="646" y="1374"/>
                    <a:pt x="646" y="1374"/>
                    <a:pt x="645" y="1374"/>
                  </a:cubicBezTo>
                  <a:lnTo>
                    <a:pt x="649" y="1374"/>
                  </a:lnTo>
                  <a:cubicBezTo>
                    <a:pt x="648" y="1374"/>
                    <a:pt x="648" y="1374"/>
                    <a:pt x="647" y="1374"/>
                  </a:cubicBezTo>
                  <a:close/>
                  <a:moveTo>
                    <a:pt x="593" y="1384"/>
                  </a:moveTo>
                  <a:lnTo>
                    <a:pt x="307" y="1112"/>
                  </a:lnTo>
                  <a:lnTo>
                    <a:pt x="307" y="393"/>
                  </a:lnTo>
                  <a:cubicBezTo>
                    <a:pt x="402" y="346"/>
                    <a:pt x="441" y="230"/>
                    <a:pt x="394" y="133"/>
                  </a:cubicBezTo>
                  <a:cubicBezTo>
                    <a:pt x="347" y="39"/>
                    <a:pt x="231" y="0"/>
                    <a:pt x="134" y="47"/>
                  </a:cubicBezTo>
                  <a:cubicBezTo>
                    <a:pt x="40" y="94"/>
                    <a:pt x="0" y="210"/>
                    <a:pt x="48" y="307"/>
                  </a:cubicBezTo>
                  <a:cubicBezTo>
                    <a:pt x="66" y="344"/>
                    <a:pt x="97" y="373"/>
                    <a:pt x="134" y="393"/>
                  </a:cubicBezTo>
                  <a:lnTo>
                    <a:pt x="134" y="1185"/>
                  </a:lnTo>
                  <a:lnTo>
                    <a:pt x="464" y="1503"/>
                  </a:lnTo>
                  <a:cubicBezTo>
                    <a:pt x="430" y="1603"/>
                    <a:pt x="482" y="1713"/>
                    <a:pt x="582" y="1748"/>
                  </a:cubicBezTo>
                  <a:cubicBezTo>
                    <a:pt x="681" y="1782"/>
                    <a:pt x="791" y="1730"/>
                    <a:pt x="826" y="1631"/>
                  </a:cubicBezTo>
                  <a:cubicBezTo>
                    <a:pt x="860" y="1531"/>
                    <a:pt x="808" y="1420"/>
                    <a:pt x="708" y="1386"/>
                  </a:cubicBezTo>
                  <a:cubicBezTo>
                    <a:pt x="687" y="1380"/>
                    <a:pt x="668" y="1375"/>
                    <a:pt x="647" y="1374"/>
                  </a:cubicBezTo>
                  <a:cubicBezTo>
                    <a:pt x="628" y="1375"/>
                    <a:pt x="611" y="1378"/>
                    <a:pt x="593" y="138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1" name="Freeform 2"/>
            <p:cNvSpPr>
              <a:spLocks noChangeArrowheads="1"/>
            </p:cNvSpPr>
            <p:nvPr/>
          </p:nvSpPr>
          <p:spPr bwMode="auto">
            <a:xfrm>
              <a:off x="4376738" y="1898650"/>
              <a:ext cx="1389062" cy="1787525"/>
            </a:xfrm>
            <a:custGeom>
              <a:avLst/>
              <a:gdLst>
                <a:gd name="T0" fmla="*/ 3733 w 3857"/>
                <a:gd name="T1" fmla="*/ 4576 h 4964"/>
                <a:gd name="T2" fmla="*/ 3733 w 3857"/>
                <a:gd name="T3" fmla="*/ 2003 h 4964"/>
                <a:gd name="T4" fmla="*/ 3079 w 3857"/>
                <a:gd name="T5" fmla="*/ 1389 h 4964"/>
                <a:gd name="T6" fmla="*/ 1573 w 3857"/>
                <a:gd name="T7" fmla="*/ 1389 h 4964"/>
                <a:gd name="T8" fmla="*/ 373 w 3857"/>
                <a:gd name="T9" fmla="*/ 255 h 4964"/>
                <a:gd name="T10" fmla="*/ 384 w 3857"/>
                <a:gd name="T11" fmla="*/ 192 h 4964"/>
                <a:gd name="T12" fmla="*/ 192 w 3857"/>
                <a:gd name="T13" fmla="*/ 0 h 4964"/>
                <a:gd name="T14" fmla="*/ 0 w 3857"/>
                <a:gd name="T15" fmla="*/ 192 h 4964"/>
                <a:gd name="T16" fmla="*/ 192 w 3857"/>
                <a:gd name="T17" fmla="*/ 385 h 4964"/>
                <a:gd name="T18" fmla="*/ 192 w 3857"/>
                <a:gd name="T19" fmla="*/ 385 h 4964"/>
                <a:gd name="T20" fmla="*/ 250 w 3857"/>
                <a:gd name="T21" fmla="*/ 375 h 4964"/>
                <a:gd name="T22" fmla="*/ 1506 w 3857"/>
                <a:gd name="T23" fmla="*/ 1563 h 4964"/>
                <a:gd name="T24" fmla="*/ 3012 w 3857"/>
                <a:gd name="T25" fmla="*/ 1563 h 4964"/>
                <a:gd name="T26" fmla="*/ 3562 w 3857"/>
                <a:gd name="T27" fmla="*/ 2082 h 4964"/>
                <a:gd name="T28" fmla="*/ 3562 w 3857"/>
                <a:gd name="T29" fmla="*/ 4563 h 4964"/>
                <a:gd name="T30" fmla="*/ 3456 w 3857"/>
                <a:gd name="T31" fmla="*/ 4816 h 4964"/>
                <a:gd name="T32" fmla="*/ 3709 w 3857"/>
                <a:gd name="T33" fmla="*/ 4922 h 4964"/>
                <a:gd name="T34" fmla="*/ 3815 w 3857"/>
                <a:gd name="T35" fmla="*/ 4669 h 4964"/>
                <a:gd name="T36" fmla="*/ 3735 w 3857"/>
                <a:gd name="T37" fmla="*/ 4576 h 4964"/>
                <a:gd name="T38" fmla="*/ 3733 w 3857"/>
                <a:gd name="T39" fmla="*/ 4576 h 4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57" h="4964">
                  <a:moveTo>
                    <a:pt x="3733" y="4576"/>
                  </a:moveTo>
                  <a:lnTo>
                    <a:pt x="3733" y="2003"/>
                  </a:lnTo>
                  <a:lnTo>
                    <a:pt x="3079" y="1389"/>
                  </a:lnTo>
                  <a:lnTo>
                    <a:pt x="1573" y="1389"/>
                  </a:lnTo>
                  <a:lnTo>
                    <a:pt x="373" y="255"/>
                  </a:lnTo>
                  <a:cubicBezTo>
                    <a:pt x="379" y="235"/>
                    <a:pt x="384" y="214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ubicBezTo>
                    <a:pt x="85" y="0"/>
                    <a:pt x="0" y="85"/>
                    <a:pt x="0" y="192"/>
                  </a:cubicBezTo>
                  <a:cubicBezTo>
                    <a:pt x="0" y="298"/>
                    <a:pt x="86" y="385"/>
                    <a:pt x="192" y="385"/>
                  </a:cubicBezTo>
                  <a:lnTo>
                    <a:pt x="192" y="385"/>
                  </a:lnTo>
                  <a:cubicBezTo>
                    <a:pt x="212" y="385"/>
                    <a:pt x="231" y="382"/>
                    <a:pt x="250" y="375"/>
                  </a:cubicBezTo>
                  <a:lnTo>
                    <a:pt x="1506" y="1563"/>
                  </a:lnTo>
                  <a:lnTo>
                    <a:pt x="3012" y="1563"/>
                  </a:lnTo>
                  <a:lnTo>
                    <a:pt x="3562" y="2082"/>
                  </a:lnTo>
                  <a:lnTo>
                    <a:pt x="3562" y="4563"/>
                  </a:lnTo>
                  <a:cubicBezTo>
                    <a:pt x="3462" y="4604"/>
                    <a:pt x="3415" y="4716"/>
                    <a:pt x="3456" y="4816"/>
                  </a:cubicBezTo>
                  <a:cubicBezTo>
                    <a:pt x="3497" y="4916"/>
                    <a:pt x="3609" y="4963"/>
                    <a:pt x="3709" y="4922"/>
                  </a:cubicBezTo>
                  <a:cubicBezTo>
                    <a:pt x="3809" y="4881"/>
                    <a:pt x="3856" y="4769"/>
                    <a:pt x="3815" y="4669"/>
                  </a:cubicBezTo>
                  <a:cubicBezTo>
                    <a:pt x="3799" y="4630"/>
                    <a:pt x="3771" y="4597"/>
                    <a:pt x="3735" y="4576"/>
                  </a:cubicBezTo>
                  <a:lnTo>
                    <a:pt x="3733" y="457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2" name="Freeform 3"/>
            <p:cNvSpPr>
              <a:spLocks noChangeArrowheads="1"/>
            </p:cNvSpPr>
            <p:nvPr/>
          </p:nvSpPr>
          <p:spPr bwMode="auto">
            <a:xfrm>
              <a:off x="4433888" y="2249488"/>
              <a:ext cx="976312" cy="457200"/>
            </a:xfrm>
            <a:custGeom>
              <a:avLst/>
              <a:gdLst>
                <a:gd name="T0" fmla="*/ 2494 w 2714"/>
                <a:gd name="T1" fmla="*/ 854 h 1268"/>
                <a:gd name="T2" fmla="*/ 2321 w 2714"/>
                <a:gd name="T3" fmla="*/ 960 h 1268"/>
                <a:gd name="T4" fmla="*/ 1100 w 2714"/>
                <a:gd name="T5" fmla="*/ 960 h 1268"/>
                <a:gd name="T6" fmla="*/ 401 w 2714"/>
                <a:gd name="T7" fmla="*/ 302 h 1268"/>
                <a:gd name="T8" fmla="*/ 301 w 2714"/>
                <a:gd name="T9" fmla="*/ 44 h 1268"/>
                <a:gd name="T10" fmla="*/ 44 w 2714"/>
                <a:gd name="T11" fmla="*/ 143 h 1268"/>
                <a:gd name="T12" fmla="*/ 143 w 2714"/>
                <a:gd name="T13" fmla="*/ 401 h 1268"/>
                <a:gd name="T14" fmla="*/ 265 w 2714"/>
                <a:gd name="T15" fmla="*/ 413 h 1268"/>
                <a:gd name="T16" fmla="*/ 1030 w 2714"/>
                <a:gd name="T17" fmla="*/ 1135 h 1268"/>
                <a:gd name="T18" fmla="*/ 2323 w 2714"/>
                <a:gd name="T19" fmla="*/ 1135 h 1268"/>
                <a:gd name="T20" fmla="*/ 2581 w 2714"/>
                <a:gd name="T21" fmla="*/ 1218 h 1268"/>
                <a:gd name="T22" fmla="*/ 2664 w 2714"/>
                <a:gd name="T23" fmla="*/ 960 h 1268"/>
                <a:gd name="T24" fmla="*/ 2494 w 2714"/>
                <a:gd name="T25" fmla="*/ 855 h 1268"/>
                <a:gd name="T26" fmla="*/ 2494 w 2714"/>
                <a:gd name="T27" fmla="*/ 854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14" h="1268">
                  <a:moveTo>
                    <a:pt x="2494" y="854"/>
                  </a:moveTo>
                  <a:cubicBezTo>
                    <a:pt x="2421" y="854"/>
                    <a:pt x="2354" y="895"/>
                    <a:pt x="2321" y="960"/>
                  </a:cubicBezTo>
                  <a:lnTo>
                    <a:pt x="1100" y="960"/>
                  </a:lnTo>
                  <a:lnTo>
                    <a:pt x="401" y="302"/>
                  </a:lnTo>
                  <a:cubicBezTo>
                    <a:pt x="445" y="204"/>
                    <a:pt x="401" y="88"/>
                    <a:pt x="301" y="44"/>
                  </a:cubicBezTo>
                  <a:cubicBezTo>
                    <a:pt x="202" y="0"/>
                    <a:pt x="87" y="43"/>
                    <a:pt x="44" y="143"/>
                  </a:cubicBezTo>
                  <a:cubicBezTo>
                    <a:pt x="0" y="242"/>
                    <a:pt x="44" y="357"/>
                    <a:pt x="143" y="401"/>
                  </a:cubicBezTo>
                  <a:cubicBezTo>
                    <a:pt x="180" y="418"/>
                    <a:pt x="225" y="423"/>
                    <a:pt x="265" y="413"/>
                  </a:cubicBezTo>
                  <a:lnTo>
                    <a:pt x="1030" y="1135"/>
                  </a:lnTo>
                  <a:lnTo>
                    <a:pt x="2323" y="1135"/>
                  </a:lnTo>
                  <a:cubicBezTo>
                    <a:pt x="2372" y="1229"/>
                    <a:pt x="2488" y="1267"/>
                    <a:pt x="2581" y="1218"/>
                  </a:cubicBezTo>
                  <a:cubicBezTo>
                    <a:pt x="2676" y="1169"/>
                    <a:pt x="2713" y="1053"/>
                    <a:pt x="2664" y="960"/>
                  </a:cubicBezTo>
                  <a:cubicBezTo>
                    <a:pt x="2632" y="896"/>
                    <a:pt x="2566" y="855"/>
                    <a:pt x="2494" y="855"/>
                  </a:cubicBezTo>
                  <a:lnTo>
                    <a:pt x="2494" y="854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3" name="Freeform 4"/>
            <p:cNvSpPr>
              <a:spLocks noChangeArrowheads="1"/>
            </p:cNvSpPr>
            <p:nvPr/>
          </p:nvSpPr>
          <p:spPr bwMode="auto">
            <a:xfrm>
              <a:off x="4621213" y="1631950"/>
              <a:ext cx="465137" cy="693738"/>
            </a:xfrm>
            <a:custGeom>
              <a:avLst/>
              <a:gdLst>
                <a:gd name="T0" fmla="*/ 190 w 1291"/>
                <a:gd name="T1" fmla="*/ 384 h 1925"/>
                <a:gd name="T2" fmla="*/ 248 w 1291"/>
                <a:gd name="T3" fmla="*/ 374 h 1925"/>
                <a:gd name="T4" fmla="*/ 469 w 1291"/>
                <a:gd name="T5" fmla="*/ 582 h 1925"/>
                <a:gd name="T6" fmla="*/ 469 w 1291"/>
                <a:gd name="T7" fmla="*/ 1246 h 1925"/>
                <a:gd name="T8" fmla="*/ 882 w 1291"/>
                <a:gd name="T9" fmla="*/ 1640 h 1925"/>
                <a:gd name="T10" fmla="*/ 892 w 1291"/>
                <a:gd name="T11" fmla="*/ 1630 h 1925"/>
                <a:gd name="T12" fmla="*/ 996 w 1291"/>
                <a:gd name="T13" fmla="*/ 1883 h 1925"/>
                <a:gd name="T14" fmla="*/ 1249 w 1291"/>
                <a:gd name="T15" fmla="*/ 1779 h 1925"/>
                <a:gd name="T16" fmla="*/ 1145 w 1291"/>
                <a:gd name="T17" fmla="*/ 1526 h 1925"/>
                <a:gd name="T18" fmla="*/ 993 w 1291"/>
                <a:gd name="T19" fmla="*/ 1527 h 1925"/>
                <a:gd name="T20" fmla="*/ 1003 w 1291"/>
                <a:gd name="T21" fmla="*/ 1517 h 1925"/>
                <a:gd name="T22" fmla="*/ 643 w 1291"/>
                <a:gd name="T23" fmla="*/ 1171 h 1925"/>
                <a:gd name="T24" fmla="*/ 643 w 1291"/>
                <a:gd name="T25" fmla="*/ 508 h 1925"/>
                <a:gd name="T26" fmla="*/ 374 w 1291"/>
                <a:gd name="T27" fmla="*/ 255 h 1925"/>
                <a:gd name="T28" fmla="*/ 385 w 1291"/>
                <a:gd name="T29" fmla="*/ 193 h 1925"/>
                <a:gd name="T30" fmla="*/ 193 w 1291"/>
                <a:gd name="T31" fmla="*/ 0 h 1925"/>
                <a:gd name="T32" fmla="*/ 0 w 1291"/>
                <a:gd name="T33" fmla="*/ 193 h 1925"/>
                <a:gd name="T34" fmla="*/ 190 w 1291"/>
                <a:gd name="T35" fmla="*/ 386 h 1925"/>
                <a:gd name="T36" fmla="*/ 190 w 1291"/>
                <a:gd name="T37" fmla="*/ 384 h 1925"/>
                <a:gd name="T38" fmla="*/ 193 w 1291"/>
                <a:gd name="T39" fmla="*/ 386 h 1925"/>
                <a:gd name="T40" fmla="*/ 190 w 1291"/>
                <a:gd name="T41" fmla="*/ 386 h 1925"/>
                <a:gd name="T42" fmla="*/ 190 w 1291"/>
                <a:gd name="T43" fmla="*/ 386 h 1925"/>
                <a:gd name="T44" fmla="*/ 193 w 1291"/>
                <a:gd name="T45" fmla="*/ 386 h 19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1" h="1925">
                  <a:moveTo>
                    <a:pt x="190" y="384"/>
                  </a:moveTo>
                  <a:cubicBezTo>
                    <a:pt x="209" y="384"/>
                    <a:pt x="229" y="381"/>
                    <a:pt x="248" y="374"/>
                  </a:cubicBezTo>
                  <a:lnTo>
                    <a:pt x="469" y="582"/>
                  </a:lnTo>
                  <a:lnTo>
                    <a:pt x="469" y="1246"/>
                  </a:lnTo>
                  <a:lnTo>
                    <a:pt x="882" y="1640"/>
                  </a:lnTo>
                  <a:lnTo>
                    <a:pt x="892" y="1630"/>
                  </a:lnTo>
                  <a:cubicBezTo>
                    <a:pt x="851" y="1730"/>
                    <a:pt x="897" y="1842"/>
                    <a:pt x="996" y="1883"/>
                  </a:cubicBezTo>
                  <a:cubicBezTo>
                    <a:pt x="1096" y="1924"/>
                    <a:pt x="1208" y="1878"/>
                    <a:pt x="1249" y="1779"/>
                  </a:cubicBezTo>
                  <a:cubicBezTo>
                    <a:pt x="1290" y="1679"/>
                    <a:pt x="1244" y="1566"/>
                    <a:pt x="1145" y="1526"/>
                  </a:cubicBezTo>
                  <a:cubicBezTo>
                    <a:pt x="1096" y="1506"/>
                    <a:pt x="1040" y="1506"/>
                    <a:pt x="993" y="1527"/>
                  </a:cubicBezTo>
                  <a:lnTo>
                    <a:pt x="1003" y="1517"/>
                  </a:lnTo>
                  <a:lnTo>
                    <a:pt x="643" y="1171"/>
                  </a:lnTo>
                  <a:lnTo>
                    <a:pt x="643" y="508"/>
                  </a:lnTo>
                  <a:lnTo>
                    <a:pt x="374" y="255"/>
                  </a:lnTo>
                  <a:cubicBezTo>
                    <a:pt x="381" y="236"/>
                    <a:pt x="385" y="214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ubicBezTo>
                    <a:pt x="87" y="0"/>
                    <a:pt x="0" y="87"/>
                    <a:pt x="0" y="193"/>
                  </a:cubicBezTo>
                  <a:cubicBezTo>
                    <a:pt x="0" y="298"/>
                    <a:pt x="85" y="384"/>
                    <a:pt x="190" y="386"/>
                  </a:cubicBezTo>
                  <a:lnTo>
                    <a:pt x="190" y="384"/>
                  </a:lnTo>
                  <a:close/>
                  <a:moveTo>
                    <a:pt x="193" y="386"/>
                  </a:moveTo>
                  <a:lnTo>
                    <a:pt x="190" y="386"/>
                  </a:lnTo>
                  <a:lnTo>
                    <a:pt x="190" y="386"/>
                  </a:lnTo>
                  <a:cubicBezTo>
                    <a:pt x="191" y="386"/>
                    <a:pt x="192" y="386"/>
                    <a:pt x="193" y="38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4" name="Freeform 5"/>
            <p:cNvSpPr>
              <a:spLocks noChangeArrowheads="1"/>
            </p:cNvSpPr>
            <p:nvPr/>
          </p:nvSpPr>
          <p:spPr bwMode="auto">
            <a:xfrm>
              <a:off x="5118100" y="1322388"/>
              <a:ext cx="325438" cy="330200"/>
            </a:xfrm>
            <a:custGeom>
              <a:avLst/>
              <a:gdLst>
                <a:gd name="T0" fmla="*/ 218 w 904"/>
                <a:gd name="T1" fmla="*/ 412 h 916"/>
                <a:gd name="T2" fmla="*/ 266 w 904"/>
                <a:gd name="T3" fmla="*/ 405 h 916"/>
                <a:gd name="T4" fmla="*/ 494 w 904"/>
                <a:gd name="T5" fmla="*/ 619 h 916"/>
                <a:gd name="T6" fmla="*/ 605 w 904"/>
                <a:gd name="T7" fmla="*/ 875 h 916"/>
                <a:gd name="T8" fmla="*/ 862 w 904"/>
                <a:gd name="T9" fmla="*/ 764 h 916"/>
                <a:gd name="T10" fmla="*/ 751 w 904"/>
                <a:gd name="T11" fmla="*/ 508 h 916"/>
                <a:gd name="T12" fmla="*/ 623 w 904"/>
                <a:gd name="T13" fmla="*/ 501 h 916"/>
                <a:gd name="T14" fmla="*/ 398 w 904"/>
                <a:gd name="T15" fmla="*/ 291 h 916"/>
                <a:gd name="T16" fmla="*/ 290 w 904"/>
                <a:gd name="T17" fmla="*/ 39 h 916"/>
                <a:gd name="T18" fmla="*/ 39 w 904"/>
                <a:gd name="T19" fmla="*/ 147 h 916"/>
                <a:gd name="T20" fmla="*/ 147 w 904"/>
                <a:gd name="T21" fmla="*/ 399 h 916"/>
                <a:gd name="T22" fmla="*/ 218 w 904"/>
                <a:gd name="T23" fmla="*/ 412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04" h="916">
                  <a:moveTo>
                    <a:pt x="218" y="412"/>
                  </a:moveTo>
                  <a:cubicBezTo>
                    <a:pt x="235" y="412"/>
                    <a:pt x="251" y="408"/>
                    <a:pt x="266" y="405"/>
                  </a:cubicBezTo>
                  <a:lnTo>
                    <a:pt x="494" y="619"/>
                  </a:lnTo>
                  <a:cubicBezTo>
                    <a:pt x="454" y="720"/>
                    <a:pt x="504" y="834"/>
                    <a:pt x="605" y="875"/>
                  </a:cubicBezTo>
                  <a:cubicBezTo>
                    <a:pt x="707" y="915"/>
                    <a:pt x="821" y="866"/>
                    <a:pt x="862" y="764"/>
                  </a:cubicBezTo>
                  <a:cubicBezTo>
                    <a:pt x="903" y="663"/>
                    <a:pt x="852" y="549"/>
                    <a:pt x="751" y="508"/>
                  </a:cubicBezTo>
                  <a:cubicBezTo>
                    <a:pt x="710" y="492"/>
                    <a:pt x="664" y="490"/>
                    <a:pt x="623" y="501"/>
                  </a:cubicBezTo>
                  <a:lnTo>
                    <a:pt x="398" y="291"/>
                  </a:lnTo>
                  <a:cubicBezTo>
                    <a:pt x="437" y="191"/>
                    <a:pt x="390" y="80"/>
                    <a:pt x="290" y="39"/>
                  </a:cubicBezTo>
                  <a:cubicBezTo>
                    <a:pt x="191" y="0"/>
                    <a:pt x="80" y="48"/>
                    <a:pt x="39" y="147"/>
                  </a:cubicBezTo>
                  <a:cubicBezTo>
                    <a:pt x="0" y="247"/>
                    <a:pt x="47" y="358"/>
                    <a:pt x="147" y="399"/>
                  </a:cubicBezTo>
                  <a:cubicBezTo>
                    <a:pt x="169" y="407"/>
                    <a:pt x="194" y="412"/>
                    <a:pt x="218" y="41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5" name="Freeform 6"/>
            <p:cNvSpPr>
              <a:spLocks noChangeArrowheads="1"/>
            </p:cNvSpPr>
            <p:nvPr/>
          </p:nvSpPr>
          <p:spPr bwMode="auto">
            <a:xfrm>
              <a:off x="5194300" y="1292225"/>
              <a:ext cx="577850" cy="565150"/>
            </a:xfrm>
            <a:custGeom>
              <a:avLst/>
              <a:gdLst>
                <a:gd name="T0" fmla="*/ 870 w 1603"/>
                <a:gd name="T1" fmla="*/ 404 h 1570"/>
                <a:gd name="T2" fmla="*/ 939 w 1603"/>
                <a:gd name="T3" fmla="*/ 391 h 1570"/>
                <a:gd name="T4" fmla="*/ 1344 w 1603"/>
                <a:gd name="T5" fmla="*/ 771 h 1570"/>
                <a:gd name="T6" fmla="*/ 797 w 1603"/>
                <a:gd name="T7" fmla="*/ 1262 h 1570"/>
                <a:gd name="T8" fmla="*/ 393 w 1603"/>
                <a:gd name="T9" fmla="*/ 1262 h 1570"/>
                <a:gd name="T10" fmla="*/ 134 w 1603"/>
                <a:gd name="T11" fmla="*/ 1176 h 1570"/>
                <a:gd name="T12" fmla="*/ 47 w 1603"/>
                <a:gd name="T13" fmla="*/ 1436 h 1570"/>
                <a:gd name="T14" fmla="*/ 307 w 1603"/>
                <a:gd name="T15" fmla="*/ 1522 h 1570"/>
                <a:gd name="T16" fmla="*/ 393 w 1603"/>
                <a:gd name="T17" fmla="*/ 1436 h 1570"/>
                <a:gd name="T18" fmla="*/ 865 w 1603"/>
                <a:gd name="T19" fmla="*/ 1436 h 1570"/>
                <a:gd name="T20" fmla="*/ 1602 w 1603"/>
                <a:gd name="T21" fmla="*/ 774 h 1570"/>
                <a:gd name="T22" fmla="*/ 1055 w 1603"/>
                <a:gd name="T23" fmla="*/ 263 h 1570"/>
                <a:gd name="T24" fmla="*/ 919 w 1603"/>
                <a:gd name="T25" fmla="*/ 28 h 1570"/>
                <a:gd name="T26" fmla="*/ 684 w 1603"/>
                <a:gd name="T27" fmla="*/ 164 h 1570"/>
                <a:gd name="T28" fmla="*/ 819 w 1603"/>
                <a:gd name="T29" fmla="*/ 399 h 1570"/>
                <a:gd name="T30" fmla="*/ 870 w 1603"/>
                <a:gd name="T31" fmla="*/ 404 h 1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3" h="1570">
                  <a:moveTo>
                    <a:pt x="870" y="404"/>
                  </a:moveTo>
                  <a:cubicBezTo>
                    <a:pt x="895" y="404"/>
                    <a:pt x="917" y="399"/>
                    <a:pt x="939" y="391"/>
                  </a:cubicBezTo>
                  <a:lnTo>
                    <a:pt x="1344" y="771"/>
                  </a:lnTo>
                  <a:lnTo>
                    <a:pt x="797" y="1262"/>
                  </a:lnTo>
                  <a:lnTo>
                    <a:pt x="393" y="1262"/>
                  </a:lnTo>
                  <a:cubicBezTo>
                    <a:pt x="346" y="1168"/>
                    <a:pt x="230" y="1129"/>
                    <a:pt x="134" y="1176"/>
                  </a:cubicBezTo>
                  <a:cubicBezTo>
                    <a:pt x="39" y="1223"/>
                    <a:pt x="0" y="1339"/>
                    <a:pt x="47" y="1436"/>
                  </a:cubicBezTo>
                  <a:cubicBezTo>
                    <a:pt x="94" y="1530"/>
                    <a:pt x="210" y="1569"/>
                    <a:pt x="307" y="1522"/>
                  </a:cubicBezTo>
                  <a:cubicBezTo>
                    <a:pt x="344" y="1504"/>
                    <a:pt x="374" y="1473"/>
                    <a:pt x="393" y="1436"/>
                  </a:cubicBezTo>
                  <a:lnTo>
                    <a:pt x="865" y="1436"/>
                  </a:lnTo>
                  <a:lnTo>
                    <a:pt x="1602" y="774"/>
                  </a:lnTo>
                  <a:lnTo>
                    <a:pt x="1055" y="263"/>
                  </a:lnTo>
                  <a:cubicBezTo>
                    <a:pt x="1082" y="160"/>
                    <a:pt x="1022" y="56"/>
                    <a:pt x="919" y="28"/>
                  </a:cubicBezTo>
                  <a:cubicBezTo>
                    <a:pt x="816" y="0"/>
                    <a:pt x="712" y="61"/>
                    <a:pt x="684" y="164"/>
                  </a:cubicBezTo>
                  <a:cubicBezTo>
                    <a:pt x="656" y="266"/>
                    <a:pt x="717" y="371"/>
                    <a:pt x="819" y="399"/>
                  </a:cubicBezTo>
                  <a:cubicBezTo>
                    <a:pt x="837" y="402"/>
                    <a:pt x="854" y="404"/>
                    <a:pt x="870" y="40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6" name="Freeform 7"/>
            <p:cNvSpPr>
              <a:spLocks noChangeArrowheads="1"/>
            </p:cNvSpPr>
            <p:nvPr/>
          </p:nvSpPr>
          <p:spPr bwMode="auto">
            <a:xfrm>
              <a:off x="5251450" y="1489075"/>
              <a:ext cx="728663" cy="593725"/>
            </a:xfrm>
            <a:custGeom>
              <a:avLst/>
              <a:gdLst>
                <a:gd name="T0" fmla="*/ 1708 w 2025"/>
                <a:gd name="T1" fmla="*/ 392 h 1651"/>
                <a:gd name="T2" fmla="*/ 1708 w 2025"/>
                <a:gd name="T3" fmla="*/ 652 h 1651"/>
                <a:gd name="T4" fmla="*/ 974 w 2025"/>
                <a:gd name="T5" fmla="*/ 1329 h 1651"/>
                <a:gd name="T6" fmla="*/ 959 w 2025"/>
                <a:gd name="T7" fmla="*/ 1343 h 1651"/>
                <a:gd name="T8" fmla="*/ 394 w 2025"/>
                <a:gd name="T9" fmla="*/ 1343 h 1651"/>
                <a:gd name="T10" fmla="*/ 134 w 2025"/>
                <a:gd name="T11" fmla="*/ 1256 h 1651"/>
                <a:gd name="T12" fmla="*/ 48 w 2025"/>
                <a:gd name="T13" fmla="*/ 1516 h 1651"/>
                <a:gd name="T14" fmla="*/ 307 w 2025"/>
                <a:gd name="T15" fmla="*/ 1602 h 1651"/>
                <a:gd name="T16" fmla="*/ 394 w 2025"/>
                <a:gd name="T17" fmla="*/ 1516 h 1651"/>
                <a:gd name="T18" fmla="*/ 1029 w 2025"/>
                <a:gd name="T19" fmla="*/ 1516 h 1651"/>
                <a:gd name="T20" fmla="*/ 1882 w 2025"/>
                <a:gd name="T21" fmla="*/ 724 h 1651"/>
                <a:gd name="T22" fmla="*/ 1882 w 2025"/>
                <a:gd name="T23" fmla="*/ 399 h 1651"/>
                <a:gd name="T24" fmla="*/ 1981 w 2025"/>
                <a:gd name="T25" fmla="*/ 142 h 1651"/>
                <a:gd name="T26" fmla="*/ 1725 w 2025"/>
                <a:gd name="T27" fmla="*/ 43 h 1651"/>
                <a:gd name="T28" fmla="*/ 1625 w 2025"/>
                <a:gd name="T29" fmla="*/ 299 h 1651"/>
                <a:gd name="T30" fmla="*/ 1708 w 2025"/>
                <a:gd name="T31" fmla="*/ 392 h 1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25" h="1651">
                  <a:moveTo>
                    <a:pt x="1708" y="392"/>
                  </a:moveTo>
                  <a:lnTo>
                    <a:pt x="1708" y="652"/>
                  </a:lnTo>
                  <a:lnTo>
                    <a:pt x="974" y="1329"/>
                  </a:lnTo>
                  <a:lnTo>
                    <a:pt x="959" y="1343"/>
                  </a:lnTo>
                  <a:lnTo>
                    <a:pt x="394" y="1343"/>
                  </a:lnTo>
                  <a:cubicBezTo>
                    <a:pt x="346" y="1248"/>
                    <a:pt x="231" y="1209"/>
                    <a:pt x="134" y="1256"/>
                  </a:cubicBezTo>
                  <a:cubicBezTo>
                    <a:pt x="39" y="1303"/>
                    <a:pt x="0" y="1419"/>
                    <a:pt x="48" y="1516"/>
                  </a:cubicBezTo>
                  <a:cubicBezTo>
                    <a:pt x="95" y="1610"/>
                    <a:pt x="211" y="1650"/>
                    <a:pt x="307" y="1602"/>
                  </a:cubicBezTo>
                  <a:cubicBezTo>
                    <a:pt x="345" y="1584"/>
                    <a:pt x="374" y="1553"/>
                    <a:pt x="394" y="1516"/>
                  </a:cubicBezTo>
                  <a:lnTo>
                    <a:pt x="1029" y="1516"/>
                  </a:lnTo>
                  <a:lnTo>
                    <a:pt x="1882" y="724"/>
                  </a:lnTo>
                  <a:lnTo>
                    <a:pt x="1882" y="399"/>
                  </a:lnTo>
                  <a:cubicBezTo>
                    <a:pt x="1979" y="356"/>
                    <a:pt x="2024" y="242"/>
                    <a:pt x="1981" y="142"/>
                  </a:cubicBezTo>
                  <a:cubicBezTo>
                    <a:pt x="1939" y="44"/>
                    <a:pt x="1824" y="0"/>
                    <a:pt x="1725" y="43"/>
                  </a:cubicBezTo>
                  <a:cubicBezTo>
                    <a:pt x="1627" y="85"/>
                    <a:pt x="1583" y="199"/>
                    <a:pt x="1625" y="299"/>
                  </a:cubicBezTo>
                  <a:cubicBezTo>
                    <a:pt x="1643" y="340"/>
                    <a:pt x="1672" y="371"/>
                    <a:pt x="1708" y="39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7" name="Freeform 8"/>
            <p:cNvSpPr>
              <a:spLocks noChangeArrowheads="1"/>
            </p:cNvSpPr>
            <p:nvPr/>
          </p:nvSpPr>
          <p:spPr bwMode="auto">
            <a:xfrm>
              <a:off x="5748338" y="1885950"/>
              <a:ext cx="200025" cy="439738"/>
            </a:xfrm>
            <a:custGeom>
              <a:avLst/>
              <a:gdLst>
                <a:gd name="T0" fmla="*/ 268 w 556"/>
                <a:gd name="T1" fmla="*/ 406 h 1220"/>
                <a:gd name="T2" fmla="*/ 519 w 556"/>
                <a:gd name="T3" fmla="*/ 287 h 1220"/>
                <a:gd name="T4" fmla="*/ 400 w 556"/>
                <a:gd name="T5" fmla="*/ 35 h 1220"/>
                <a:gd name="T6" fmla="*/ 149 w 556"/>
                <a:gd name="T7" fmla="*/ 155 h 1220"/>
                <a:gd name="T8" fmla="*/ 147 w 556"/>
                <a:gd name="T9" fmla="*/ 282 h 1220"/>
                <a:gd name="T10" fmla="*/ 0 w 556"/>
                <a:gd name="T11" fmla="*/ 421 h 1220"/>
                <a:gd name="T12" fmla="*/ 0 w 556"/>
                <a:gd name="T13" fmla="*/ 854 h 1220"/>
                <a:gd name="T14" fmla="*/ 141 w 556"/>
                <a:gd name="T15" fmla="*/ 981 h 1220"/>
                <a:gd name="T16" fmla="*/ 299 w 556"/>
                <a:gd name="T17" fmla="*/ 1201 h 1220"/>
                <a:gd name="T18" fmla="*/ 519 w 556"/>
                <a:gd name="T19" fmla="*/ 1043 h 1220"/>
                <a:gd name="T20" fmla="*/ 361 w 556"/>
                <a:gd name="T21" fmla="*/ 822 h 1220"/>
                <a:gd name="T22" fmla="*/ 330 w 556"/>
                <a:gd name="T23" fmla="*/ 819 h 1220"/>
                <a:gd name="T24" fmla="*/ 243 w 556"/>
                <a:gd name="T25" fmla="*/ 840 h 1220"/>
                <a:gd name="T26" fmla="*/ 173 w 556"/>
                <a:gd name="T27" fmla="*/ 774 h 1220"/>
                <a:gd name="T28" fmla="*/ 173 w 556"/>
                <a:gd name="T29" fmla="*/ 494 h 1220"/>
                <a:gd name="T30" fmla="*/ 268 w 556"/>
                <a:gd name="T31" fmla="*/ 406 h 1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6" h="1220">
                  <a:moveTo>
                    <a:pt x="268" y="406"/>
                  </a:moveTo>
                  <a:cubicBezTo>
                    <a:pt x="371" y="442"/>
                    <a:pt x="482" y="388"/>
                    <a:pt x="519" y="287"/>
                  </a:cubicBezTo>
                  <a:cubicBezTo>
                    <a:pt x="555" y="184"/>
                    <a:pt x="502" y="73"/>
                    <a:pt x="400" y="35"/>
                  </a:cubicBezTo>
                  <a:cubicBezTo>
                    <a:pt x="297" y="0"/>
                    <a:pt x="186" y="53"/>
                    <a:pt x="149" y="155"/>
                  </a:cubicBezTo>
                  <a:cubicBezTo>
                    <a:pt x="134" y="195"/>
                    <a:pt x="134" y="240"/>
                    <a:pt x="147" y="282"/>
                  </a:cubicBezTo>
                  <a:lnTo>
                    <a:pt x="0" y="421"/>
                  </a:lnTo>
                  <a:lnTo>
                    <a:pt x="0" y="854"/>
                  </a:lnTo>
                  <a:lnTo>
                    <a:pt x="141" y="981"/>
                  </a:lnTo>
                  <a:cubicBezTo>
                    <a:pt x="123" y="1085"/>
                    <a:pt x="195" y="1185"/>
                    <a:pt x="299" y="1201"/>
                  </a:cubicBezTo>
                  <a:cubicBezTo>
                    <a:pt x="404" y="1219"/>
                    <a:pt x="503" y="1147"/>
                    <a:pt x="519" y="1043"/>
                  </a:cubicBezTo>
                  <a:cubicBezTo>
                    <a:pt x="537" y="938"/>
                    <a:pt x="466" y="839"/>
                    <a:pt x="361" y="822"/>
                  </a:cubicBezTo>
                  <a:cubicBezTo>
                    <a:pt x="351" y="821"/>
                    <a:pt x="340" y="819"/>
                    <a:pt x="330" y="819"/>
                  </a:cubicBezTo>
                  <a:cubicBezTo>
                    <a:pt x="301" y="819"/>
                    <a:pt x="270" y="826"/>
                    <a:pt x="243" y="840"/>
                  </a:cubicBezTo>
                  <a:lnTo>
                    <a:pt x="173" y="774"/>
                  </a:lnTo>
                  <a:lnTo>
                    <a:pt x="173" y="494"/>
                  </a:lnTo>
                  <a:lnTo>
                    <a:pt x="268" y="40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8" name="Freeform 9"/>
            <p:cNvSpPr>
              <a:spLocks noChangeArrowheads="1"/>
            </p:cNvSpPr>
            <p:nvPr/>
          </p:nvSpPr>
          <p:spPr bwMode="auto">
            <a:xfrm>
              <a:off x="6275388" y="2271713"/>
              <a:ext cx="239712" cy="444500"/>
            </a:xfrm>
            <a:custGeom>
              <a:avLst/>
              <a:gdLst>
                <a:gd name="T0" fmla="*/ 454 w 664"/>
                <a:gd name="T1" fmla="*/ 0 h 1234"/>
                <a:gd name="T2" fmla="*/ 261 w 664"/>
                <a:gd name="T3" fmla="*/ 191 h 1234"/>
                <a:gd name="T4" fmla="*/ 276 w 664"/>
                <a:gd name="T5" fmla="*/ 265 h 1234"/>
                <a:gd name="T6" fmla="*/ 134 w 664"/>
                <a:gd name="T7" fmla="*/ 399 h 1234"/>
                <a:gd name="T8" fmla="*/ 134 w 664"/>
                <a:gd name="T9" fmla="*/ 839 h 1234"/>
                <a:gd name="T10" fmla="*/ 47 w 664"/>
                <a:gd name="T11" fmla="*/ 1099 h 1234"/>
                <a:gd name="T12" fmla="*/ 307 w 664"/>
                <a:gd name="T13" fmla="*/ 1186 h 1234"/>
                <a:gd name="T14" fmla="*/ 393 w 664"/>
                <a:gd name="T15" fmla="*/ 926 h 1234"/>
                <a:gd name="T16" fmla="*/ 307 w 664"/>
                <a:gd name="T17" fmla="*/ 839 h 1234"/>
                <a:gd name="T18" fmla="*/ 307 w 664"/>
                <a:gd name="T19" fmla="*/ 474 h 1234"/>
                <a:gd name="T20" fmla="*/ 406 w 664"/>
                <a:gd name="T21" fmla="*/ 381 h 1234"/>
                <a:gd name="T22" fmla="*/ 638 w 664"/>
                <a:gd name="T23" fmla="*/ 237 h 1234"/>
                <a:gd name="T24" fmla="*/ 495 w 664"/>
                <a:gd name="T25" fmla="*/ 5 h 1234"/>
                <a:gd name="T26" fmla="*/ 454 w 664"/>
                <a:gd name="T27" fmla="*/ 0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4" h="1234">
                  <a:moveTo>
                    <a:pt x="454" y="0"/>
                  </a:moveTo>
                  <a:cubicBezTo>
                    <a:pt x="348" y="0"/>
                    <a:pt x="261" y="85"/>
                    <a:pt x="261" y="191"/>
                  </a:cubicBezTo>
                  <a:cubicBezTo>
                    <a:pt x="261" y="216"/>
                    <a:pt x="266" y="240"/>
                    <a:pt x="276" y="265"/>
                  </a:cubicBezTo>
                  <a:lnTo>
                    <a:pt x="134" y="399"/>
                  </a:lnTo>
                  <a:lnTo>
                    <a:pt x="134" y="839"/>
                  </a:lnTo>
                  <a:cubicBezTo>
                    <a:pt x="39" y="887"/>
                    <a:pt x="0" y="1003"/>
                    <a:pt x="47" y="1099"/>
                  </a:cubicBezTo>
                  <a:cubicBezTo>
                    <a:pt x="94" y="1194"/>
                    <a:pt x="210" y="1233"/>
                    <a:pt x="307" y="1186"/>
                  </a:cubicBezTo>
                  <a:cubicBezTo>
                    <a:pt x="401" y="1138"/>
                    <a:pt x="441" y="1022"/>
                    <a:pt x="393" y="926"/>
                  </a:cubicBezTo>
                  <a:cubicBezTo>
                    <a:pt x="375" y="888"/>
                    <a:pt x="344" y="859"/>
                    <a:pt x="307" y="839"/>
                  </a:cubicBezTo>
                  <a:lnTo>
                    <a:pt x="307" y="474"/>
                  </a:lnTo>
                  <a:lnTo>
                    <a:pt x="406" y="381"/>
                  </a:lnTo>
                  <a:cubicBezTo>
                    <a:pt x="509" y="405"/>
                    <a:pt x="614" y="341"/>
                    <a:pt x="638" y="237"/>
                  </a:cubicBezTo>
                  <a:cubicBezTo>
                    <a:pt x="663" y="132"/>
                    <a:pt x="599" y="29"/>
                    <a:pt x="495" y="5"/>
                  </a:cubicBezTo>
                  <a:cubicBezTo>
                    <a:pt x="480" y="2"/>
                    <a:pt x="467" y="0"/>
                    <a:pt x="45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9" name="Freeform 10"/>
            <p:cNvSpPr>
              <a:spLocks noChangeArrowheads="1"/>
            </p:cNvSpPr>
            <p:nvPr/>
          </p:nvSpPr>
          <p:spPr bwMode="auto">
            <a:xfrm>
              <a:off x="4929188" y="1463675"/>
              <a:ext cx="998537" cy="1862138"/>
            </a:xfrm>
            <a:custGeom>
              <a:avLst/>
              <a:gdLst>
                <a:gd name="T0" fmla="*/ 2640 w 2773"/>
                <a:gd name="T1" fmla="*/ 2836 h 5172"/>
                <a:gd name="T2" fmla="*/ 1770 w 2773"/>
                <a:gd name="T3" fmla="*/ 2026 h 5172"/>
                <a:gd name="T4" fmla="*/ 997 w 2773"/>
                <a:gd name="T5" fmla="*/ 2026 h 5172"/>
                <a:gd name="T6" fmla="*/ 305 w 2773"/>
                <a:gd name="T7" fmla="*/ 1380 h 5172"/>
                <a:gd name="T8" fmla="*/ 305 w 2773"/>
                <a:gd name="T9" fmla="*/ 390 h 5172"/>
                <a:gd name="T10" fmla="*/ 390 w 2773"/>
                <a:gd name="T11" fmla="*/ 132 h 5172"/>
                <a:gd name="T12" fmla="*/ 132 w 2773"/>
                <a:gd name="T13" fmla="*/ 47 h 5172"/>
                <a:gd name="T14" fmla="*/ 47 w 2773"/>
                <a:gd name="T15" fmla="*/ 305 h 5172"/>
                <a:gd name="T16" fmla="*/ 132 w 2773"/>
                <a:gd name="T17" fmla="*/ 390 h 5172"/>
                <a:gd name="T18" fmla="*/ 132 w 2773"/>
                <a:gd name="T19" fmla="*/ 1453 h 5172"/>
                <a:gd name="T20" fmla="*/ 925 w 2773"/>
                <a:gd name="T21" fmla="*/ 2198 h 5172"/>
                <a:gd name="T22" fmla="*/ 1699 w 2773"/>
                <a:gd name="T23" fmla="*/ 2198 h 5172"/>
                <a:gd name="T24" fmla="*/ 2465 w 2773"/>
                <a:gd name="T25" fmla="*/ 2910 h 5172"/>
                <a:gd name="T26" fmla="*/ 2465 w 2773"/>
                <a:gd name="T27" fmla="*/ 4778 h 5172"/>
                <a:gd name="T28" fmla="*/ 2379 w 2773"/>
                <a:gd name="T29" fmla="*/ 5037 h 5172"/>
                <a:gd name="T30" fmla="*/ 2638 w 2773"/>
                <a:gd name="T31" fmla="*/ 5124 h 5172"/>
                <a:gd name="T32" fmla="*/ 2725 w 2773"/>
                <a:gd name="T33" fmla="*/ 4864 h 5172"/>
                <a:gd name="T34" fmla="*/ 2638 w 2773"/>
                <a:gd name="T35" fmla="*/ 4778 h 5172"/>
                <a:gd name="T36" fmla="*/ 2640 w 2773"/>
                <a:gd name="T37" fmla="*/ 4778 h 5172"/>
                <a:gd name="T38" fmla="*/ 2640 w 2773"/>
                <a:gd name="T39" fmla="*/ 2836 h 5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73" h="5172">
                  <a:moveTo>
                    <a:pt x="2640" y="2836"/>
                  </a:moveTo>
                  <a:lnTo>
                    <a:pt x="1770" y="2026"/>
                  </a:lnTo>
                  <a:lnTo>
                    <a:pt x="997" y="2026"/>
                  </a:lnTo>
                  <a:lnTo>
                    <a:pt x="305" y="1380"/>
                  </a:lnTo>
                  <a:lnTo>
                    <a:pt x="305" y="390"/>
                  </a:lnTo>
                  <a:cubicBezTo>
                    <a:pt x="400" y="343"/>
                    <a:pt x="437" y="227"/>
                    <a:pt x="390" y="132"/>
                  </a:cubicBezTo>
                  <a:cubicBezTo>
                    <a:pt x="342" y="37"/>
                    <a:pt x="227" y="0"/>
                    <a:pt x="132" y="47"/>
                  </a:cubicBezTo>
                  <a:cubicBezTo>
                    <a:pt x="38" y="94"/>
                    <a:pt x="0" y="210"/>
                    <a:pt x="47" y="305"/>
                  </a:cubicBezTo>
                  <a:cubicBezTo>
                    <a:pt x="65" y="341"/>
                    <a:pt x="96" y="372"/>
                    <a:pt x="132" y="390"/>
                  </a:cubicBezTo>
                  <a:lnTo>
                    <a:pt x="132" y="1453"/>
                  </a:lnTo>
                  <a:lnTo>
                    <a:pt x="925" y="2198"/>
                  </a:lnTo>
                  <a:lnTo>
                    <a:pt x="1699" y="2198"/>
                  </a:lnTo>
                  <a:lnTo>
                    <a:pt x="2465" y="2910"/>
                  </a:lnTo>
                  <a:lnTo>
                    <a:pt x="2465" y="4778"/>
                  </a:lnTo>
                  <a:cubicBezTo>
                    <a:pt x="2371" y="4825"/>
                    <a:pt x="2331" y="4941"/>
                    <a:pt x="2379" y="5037"/>
                  </a:cubicBezTo>
                  <a:cubicBezTo>
                    <a:pt x="2426" y="5132"/>
                    <a:pt x="2542" y="5171"/>
                    <a:pt x="2638" y="5124"/>
                  </a:cubicBezTo>
                  <a:cubicBezTo>
                    <a:pt x="2733" y="5077"/>
                    <a:pt x="2772" y="4961"/>
                    <a:pt x="2725" y="4864"/>
                  </a:cubicBezTo>
                  <a:cubicBezTo>
                    <a:pt x="2707" y="4827"/>
                    <a:pt x="2676" y="4797"/>
                    <a:pt x="2638" y="4778"/>
                  </a:cubicBezTo>
                  <a:lnTo>
                    <a:pt x="2640" y="4778"/>
                  </a:lnTo>
                  <a:lnTo>
                    <a:pt x="2640" y="2836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60" name="Freeform 11"/>
            <p:cNvSpPr>
              <a:spLocks noChangeArrowheads="1"/>
            </p:cNvSpPr>
            <p:nvPr/>
          </p:nvSpPr>
          <p:spPr bwMode="auto">
            <a:xfrm>
              <a:off x="5930900" y="1577975"/>
              <a:ext cx="280988" cy="1128713"/>
            </a:xfrm>
            <a:custGeom>
              <a:avLst/>
              <a:gdLst>
                <a:gd name="T0" fmla="*/ 134 w 780"/>
                <a:gd name="T1" fmla="*/ 1308 h 3136"/>
                <a:gd name="T2" fmla="*/ 134 w 780"/>
                <a:gd name="T3" fmla="*/ 2742 h 3136"/>
                <a:gd name="T4" fmla="*/ 47 w 780"/>
                <a:gd name="T5" fmla="*/ 3002 h 3136"/>
                <a:gd name="T6" fmla="*/ 307 w 780"/>
                <a:gd name="T7" fmla="*/ 3088 h 3136"/>
                <a:gd name="T8" fmla="*/ 393 w 780"/>
                <a:gd name="T9" fmla="*/ 2828 h 3136"/>
                <a:gd name="T10" fmla="*/ 307 w 780"/>
                <a:gd name="T11" fmla="*/ 2742 h 3136"/>
                <a:gd name="T12" fmla="*/ 307 w 780"/>
                <a:gd name="T13" fmla="*/ 1385 h 3136"/>
                <a:gd name="T14" fmla="*/ 648 w 780"/>
                <a:gd name="T15" fmla="*/ 1062 h 3136"/>
                <a:gd name="T16" fmla="*/ 648 w 780"/>
                <a:gd name="T17" fmla="*/ 399 h 3136"/>
                <a:gd name="T18" fmla="*/ 627 w 780"/>
                <a:gd name="T19" fmla="*/ 399 h 3136"/>
                <a:gd name="T20" fmla="*/ 743 w 780"/>
                <a:gd name="T21" fmla="*/ 152 h 3136"/>
                <a:gd name="T22" fmla="*/ 496 w 780"/>
                <a:gd name="T23" fmla="*/ 36 h 3136"/>
                <a:gd name="T24" fmla="*/ 380 w 780"/>
                <a:gd name="T25" fmla="*/ 283 h 3136"/>
                <a:gd name="T26" fmla="*/ 496 w 780"/>
                <a:gd name="T27" fmla="*/ 399 h 3136"/>
                <a:gd name="T28" fmla="*/ 475 w 780"/>
                <a:gd name="T29" fmla="*/ 399 h 3136"/>
                <a:gd name="T30" fmla="*/ 475 w 780"/>
                <a:gd name="T31" fmla="*/ 988 h 3136"/>
                <a:gd name="T32" fmla="*/ 134 w 780"/>
                <a:gd name="T33" fmla="*/ 1308 h 3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0" h="3136">
                  <a:moveTo>
                    <a:pt x="134" y="1308"/>
                  </a:moveTo>
                  <a:lnTo>
                    <a:pt x="134" y="2742"/>
                  </a:lnTo>
                  <a:cubicBezTo>
                    <a:pt x="39" y="2789"/>
                    <a:pt x="0" y="2905"/>
                    <a:pt x="47" y="3002"/>
                  </a:cubicBezTo>
                  <a:cubicBezTo>
                    <a:pt x="94" y="3096"/>
                    <a:pt x="210" y="3135"/>
                    <a:pt x="307" y="3088"/>
                  </a:cubicBezTo>
                  <a:cubicBezTo>
                    <a:pt x="401" y="3041"/>
                    <a:pt x="441" y="2925"/>
                    <a:pt x="393" y="2828"/>
                  </a:cubicBezTo>
                  <a:cubicBezTo>
                    <a:pt x="375" y="2791"/>
                    <a:pt x="344" y="2762"/>
                    <a:pt x="307" y="2742"/>
                  </a:cubicBezTo>
                  <a:lnTo>
                    <a:pt x="307" y="1385"/>
                  </a:lnTo>
                  <a:lnTo>
                    <a:pt x="648" y="1062"/>
                  </a:lnTo>
                  <a:lnTo>
                    <a:pt x="648" y="399"/>
                  </a:lnTo>
                  <a:lnTo>
                    <a:pt x="627" y="399"/>
                  </a:lnTo>
                  <a:cubicBezTo>
                    <a:pt x="726" y="363"/>
                    <a:pt x="779" y="252"/>
                    <a:pt x="743" y="152"/>
                  </a:cubicBezTo>
                  <a:cubicBezTo>
                    <a:pt x="707" y="52"/>
                    <a:pt x="596" y="0"/>
                    <a:pt x="496" y="36"/>
                  </a:cubicBezTo>
                  <a:cubicBezTo>
                    <a:pt x="397" y="72"/>
                    <a:pt x="344" y="183"/>
                    <a:pt x="380" y="283"/>
                  </a:cubicBezTo>
                  <a:cubicBezTo>
                    <a:pt x="400" y="337"/>
                    <a:pt x="442" y="379"/>
                    <a:pt x="496" y="399"/>
                  </a:cubicBezTo>
                  <a:lnTo>
                    <a:pt x="475" y="399"/>
                  </a:lnTo>
                  <a:lnTo>
                    <a:pt x="475" y="988"/>
                  </a:lnTo>
                  <a:lnTo>
                    <a:pt x="134" y="130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61" name="Freeform 12"/>
            <p:cNvSpPr>
              <a:spLocks noChangeArrowheads="1"/>
            </p:cNvSpPr>
            <p:nvPr/>
          </p:nvSpPr>
          <p:spPr bwMode="auto">
            <a:xfrm>
              <a:off x="6515100" y="1920875"/>
              <a:ext cx="273050" cy="733425"/>
            </a:xfrm>
            <a:custGeom>
              <a:avLst/>
              <a:gdLst>
                <a:gd name="T0" fmla="*/ 754 w 757"/>
                <a:gd name="T1" fmla="*/ 193 h 2037"/>
                <a:gd name="T2" fmla="*/ 560 w 757"/>
                <a:gd name="T3" fmla="*/ 0 h 2037"/>
                <a:gd name="T4" fmla="*/ 367 w 757"/>
                <a:gd name="T5" fmla="*/ 194 h 2037"/>
                <a:gd name="T6" fmla="*/ 473 w 757"/>
                <a:gd name="T7" fmla="*/ 366 h 2037"/>
                <a:gd name="T8" fmla="*/ 473 w 757"/>
                <a:gd name="T9" fmla="*/ 1030 h 2037"/>
                <a:gd name="T10" fmla="*/ 132 w 757"/>
                <a:gd name="T11" fmla="*/ 1350 h 2037"/>
                <a:gd name="T12" fmla="*/ 132 w 757"/>
                <a:gd name="T13" fmla="*/ 1643 h 2037"/>
                <a:gd name="T14" fmla="*/ 137 w 757"/>
                <a:gd name="T15" fmla="*/ 1643 h 2037"/>
                <a:gd name="T16" fmla="*/ 44 w 757"/>
                <a:gd name="T17" fmla="*/ 1899 h 2037"/>
                <a:gd name="T18" fmla="*/ 300 w 757"/>
                <a:gd name="T19" fmla="*/ 1992 h 2037"/>
                <a:gd name="T20" fmla="*/ 393 w 757"/>
                <a:gd name="T21" fmla="*/ 1736 h 2037"/>
                <a:gd name="T22" fmla="*/ 300 w 757"/>
                <a:gd name="T23" fmla="*/ 1643 h 2037"/>
                <a:gd name="T24" fmla="*/ 305 w 757"/>
                <a:gd name="T25" fmla="*/ 1643 h 2037"/>
                <a:gd name="T26" fmla="*/ 305 w 757"/>
                <a:gd name="T27" fmla="*/ 1427 h 2037"/>
                <a:gd name="T28" fmla="*/ 646 w 757"/>
                <a:gd name="T29" fmla="*/ 1107 h 2037"/>
                <a:gd name="T30" fmla="*/ 646 w 757"/>
                <a:gd name="T31" fmla="*/ 366 h 2037"/>
                <a:gd name="T32" fmla="*/ 754 w 757"/>
                <a:gd name="T33" fmla="*/ 193 h 2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57" h="2037">
                  <a:moveTo>
                    <a:pt x="754" y="193"/>
                  </a:moveTo>
                  <a:cubicBezTo>
                    <a:pt x="754" y="86"/>
                    <a:pt x="668" y="0"/>
                    <a:pt x="560" y="0"/>
                  </a:cubicBezTo>
                  <a:cubicBezTo>
                    <a:pt x="454" y="0"/>
                    <a:pt x="367" y="86"/>
                    <a:pt x="367" y="194"/>
                  </a:cubicBezTo>
                  <a:cubicBezTo>
                    <a:pt x="367" y="268"/>
                    <a:pt x="408" y="333"/>
                    <a:pt x="473" y="366"/>
                  </a:cubicBezTo>
                  <a:lnTo>
                    <a:pt x="473" y="1030"/>
                  </a:lnTo>
                  <a:lnTo>
                    <a:pt x="132" y="1350"/>
                  </a:lnTo>
                  <a:lnTo>
                    <a:pt x="132" y="1643"/>
                  </a:lnTo>
                  <a:lnTo>
                    <a:pt x="137" y="1643"/>
                  </a:lnTo>
                  <a:cubicBezTo>
                    <a:pt x="40" y="1688"/>
                    <a:pt x="0" y="1803"/>
                    <a:pt x="44" y="1899"/>
                  </a:cubicBezTo>
                  <a:cubicBezTo>
                    <a:pt x="89" y="1995"/>
                    <a:pt x="204" y="2036"/>
                    <a:pt x="300" y="1992"/>
                  </a:cubicBezTo>
                  <a:cubicBezTo>
                    <a:pt x="396" y="1948"/>
                    <a:pt x="437" y="1832"/>
                    <a:pt x="393" y="1736"/>
                  </a:cubicBezTo>
                  <a:cubicBezTo>
                    <a:pt x="374" y="1695"/>
                    <a:pt x="341" y="1662"/>
                    <a:pt x="300" y="1643"/>
                  </a:cubicBezTo>
                  <a:lnTo>
                    <a:pt x="305" y="1643"/>
                  </a:lnTo>
                  <a:lnTo>
                    <a:pt x="305" y="1427"/>
                  </a:lnTo>
                  <a:lnTo>
                    <a:pt x="646" y="1107"/>
                  </a:lnTo>
                  <a:lnTo>
                    <a:pt x="646" y="366"/>
                  </a:lnTo>
                  <a:cubicBezTo>
                    <a:pt x="713" y="333"/>
                    <a:pt x="756" y="266"/>
                    <a:pt x="754" y="19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62" name="Freeform 13"/>
            <p:cNvSpPr>
              <a:spLocks noChangeArrowheads="1"/>
            </p:cNvSpPr>
            <p:nvPr/>
          </p:nvSpPr>
          <p:spPr bwMode="auto">
            <a:xfrm>
              <a:off x="5921375" y="2038350"/>
              <a:ext cx="573088" cy="1593850"/>
            </a:xfrm>
            <a:custGeom>
              <a:avLst/>
              <a:gdLst>
                <a:gd name="T0" fmla="*/ 1399 w 1593"/>
                <a:gd name="T1" fmla="*/ 385 h 4427"/>
                <a:gd name="T2" fmla="*/ 1592 w 1593"/>
                <a:gd name="T3" fmla="*/ 193 h 4427"/>
                <a:gd name="T4" fmla="*/ 1399 w 1593"/>
                <a:gd name="T5" fmla="*/ 0 h 4427"/>
                <a:gd name="T6" fmla="*/ 1206 w 1593"/>
                <a:gd name="T7" fmla="*/ 193 h 4427"/>
                <a:gd name="T8" fmla="*/ 1216 w 1593"/>
                <a:gd name="T9" fmla="*/ 250 h 4427"/>
                <a:gd name="T10" fmla="*/ 668 w 1593"/>
                <a:gd name="T11" fmla="*/ 769 h 4427"/>
                <a:gd name="T12" fmla="*/ 661 w 1593"/>
                <a:gd name="T13" fmla="*/ 1772 h 4427"/>
                <a:gd name="T14" fmla="*/ 142 w 1593"/>
                <a:gd name="T15" fmla="*/ 2281 h 4427"/>
                <a:gd name="T16" fmla="*/ 142 w 1593"/>
                <a:gd name="T17" fmla="*/ 4028 h 4427"/>
                <a:gd name="T18" fmla="*/ 44 w 1593"/>
                <a:gd name="T19" fmla="*/ 4284 h 4427"/>
                <a:gd name="T20" fmla="*/ 300 w 1593"/>
                <a:gd name="T21" fmla="*/ 4382 h 4427"/>
                <a:gd name="T22" fmla="*/ 398 w 1593"/>
                <a:gd name="T23" fmla="*/ 4125 h 4427"/>
                <a:gd name="T24" fmla="*/ 315 w 1593"/>
                <a:gd name="T25" fmla="*/ 4034 h 4427"/>
                <a:gd name="T26" fmla="*/ 315 w 1593"/>
                <a:gd name="T27" fmla="*/ 2353 h 4427"/>
                <a:gd name="T28" fmla="*/ 834 w 1593"/>
                <a:gd name="T29" fmla="*/ 1845 h 4427"/>
                <a:gd name="T30" fmla="*/ 841 w 1593"/>
                <a:gd name="T31" fmla="*/ 841 h 4427"/>
                <a:gd name="T32" fmla="*/ 1337 w 1593"/>
                <a:gd name="T33" fmla="*/ 374 h 4427"/>
                <a:gd name="T34" fmla="*/ 1399 w 1593"/>
                <a:gd name="T35" fmla="*/ 385 h 4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93" h="4427">
                  <a:moveTo>
                    <a:pt x="1399" y="385"/>
                  </a:moveTo>
                  <a:cubicBezTo>
                    <a:pt x="1505" y="385"/>
                    <a:pt x="1592" y="299"/>
                    <a:pt x="1592" y="193"/>
                  </a:cubicBezTo>
                  <a:cubicBezTo>
                    <a:pt x="1592" y="87"/>
                    <a:pt x="1505" y="0"/>
                    <a:pt x="1399" y="0"/>
                  </a:cubicBezTo>
                  <a:cubicBezTo>
                    <a:pt x="1293" y="0"/>
                    <a:pt x="1206" y="87"/>
                    <a:pt x="1206" y="193"/>
                  </a:cubicBezTo>
                  <a:cubicBezTo>
                    <a:pt x="1206" y="212"/>
                    <a:pt x="1210" y="232"/>
                    <a:pt x="1216" y="250"/>
                  </a:cubicBezTo>
                  <a:lnTo>
                    <a:pt x="668" y="769"/>
                  </a:lnTo>
                  <a:lnTo>
                    <a:pt x="661" y="1772"/>
                  </a:lnTo>
                  <a:lnTo>
                    <a:pt x="142" y="2281"/>
                  </a:lnTo>
                  <a:lnTo>
                    <a:pt x="142" y="4028"/>
                  </a:lnTo>
                  <a:cubicBezTo>
                    <a:pt x="44" y="4072"/>
                    <a:pt x="0" y="4186"/>
                    <a:pt x="44" y="4284"/>
                  </a:cubicBezTo>
                  <a:cubicBezTo>
                    <a:pt x="88" y="4382"/>
                    <a:pt x="202" y="4426"/>
                    <a:pt x="300" y="4382"/>
                  </a:cubicBezTo>
                  <a:cubicBezTo>
                    <a:pt x="398" y="4338"/>
                    <a:pt x="442" y="4223"/>
                    <a:pt x="398" y="4125"/>
                  </a:cubicBezTo>
                  <a:cubicBezTo>
                    <a:pt x="382" y="4086"/>
                    <a:pt x="352" y="4055"/>
                    <a:pt x="315" y="4034"/>
                  </a:cubicBezTo>
                  <a:lnTo>
                    <a:pt x="315" y="2353"/>
                  </a:lnTo>
                  <a:lnTo>
                    <a:pt x="834" y="1845"/>
                  </a:lnTo>
                  <a:lnTo>
                    <a:pt x="841" y="841"/>
                  </a:lnTo>
                  <a:lnTo>
                    <a:pt x="1337" y="374"/>
                  </a:lnTo>
                  <a:cubicBezTo>
                    <a:pt x="1355" y="381"/>
                    <a:pt x="1376" y="385"/>
                    <a:pt x="1399" y="38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63" name="Freeform 14"/>
            <p:cNvSpPr>
              <a:spLocks noChangeArrowheads="1"/>
            </p:cNvSpPr>
            <p:nvPr/>
          </p:nvSpPr>
          <p:spPr bwMode="auto">
            <a:xfrm>
              <a:off x="6142038" y="1693863"/>
              <a:ext cx="261937" cy="454025"/>
            </a:xfrm>
            <a:custGeom>
              <a:avLst/>
              <a:gdLst>
                <a:gd name="T0" fmla="*/ 727 w 728"/>
                <a:gd name="T1" fmla="*/ 192 h 1263"/>
                <a:gd name="T2" fmla="*/ 534 w 728"/>
                <a:gd name="T3" fmla="*/ 0 h 1263"/>
                <a:gd name="T4" fmla="*/ 342 w 728"/>
                <a:gd name="T5" fmla="*/ 192 h 1263"/>
                <a:gd name="T6" fmla="*/ 448 w 728"/>
                <a:gd name="T7" fmla="*/ 364 h 1263"/>
                <a:gd name="T8" fmla="*/ 448 w 728"/>
                <a:gd name="T9" fmla="*/ 754 h 1263"/>
                <a:gd name="T10" fmla="*/ 289 w 728"/>
                <a:gd name="T11" fmla="*/ 903 h 1263"/>
                <a:gd name="T12" fmla="*/ 193 w 728"/>
                <a:gd name="T13" fmla="*/ 876 h 1263"/>
                <a:gd name="T14" fmla="*/ 0 w 728"/>
                <a:gd name="T15" fmla="*/ 1069 h 1263"/>
                <a:gd name="T16" fmla="*/ 193 w 728"/>
                <a:gd name="T17" fmla="*/ 1262 h 1263"/>
                <a:gd name="T18" fmla="*/ 386 w 728"/>
                <a:gd name="T19" fmla="*/ 1069 h 1263"/>
                <a:gd name="T20" fmla="*/ 384 w 728"/>
                <a:gd name="T21" fmla="*/ 1051 h 1263"/>
                <a:gd name="T22" fmla="*/ 621 w 728"/>
                <a:gd name="T23" fmla="*/ 829 h 1263"/>
                <a:gd name="T24" fmla="*/ 621 w 728"/>
                <a:gd name="T25" fmla="*/ 364 h 1263"/>
                <a:gd name="T26" fmla="*/ 727 w 728"/>
                <a:gd name="T27" fmla="*/ 192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8" h="1263">
                  <a:moveTo>
                    <a:pt x="727" y="192"/>
                  </a:moveTo>
                  <a:cubicBezTo>
                    <a:pt x="727" y="86"/>
                    <a:pt x="640" y="0"/>
                    <a:pt x="534" y="0"/>
                  </a:cubicBezTo>
                  <a:cubicBezTo>
                    <a:pt x="428" y="0"/>
                    <a:pt x="342" y="86"/>
                    <a:pt x="342" y="192"/>
                  </a:cubicBezTo>
                  <a:cubicBezTo>
                    <a:pt x="342" y="267"/>
                    <a:pt x="386" y="333"/>
                    <a:pt x="448" y="364"/>
                  </a:cubicBezTo>
                  <a:lnTo>
                    <a:pt x="448" y="754"/>
                  </a:lnTo>
                  <a:lnTo>
                    <a:pt x="289" y="903"/>
                  </a:lnTo>
                  <a:cubicBezTo>
                    <a:pt x="262" y="886"/>
                    <a:pt x="229" y="876"/>
                    <a:pt x="193" y="876"/>
                  </a:cubicBezTo>
                  <a:cubicBezTo>
                    <a:pt x="87" y="876"/>
                    <a:pt x="0" y="963"/>
                    <a:pt x="0" y="1069"/>
                  </a:cubicBezTo>
                  <a:cubicBezTo>
                    <a:pt x="0" y="1175"/>
                    <a:pt x="87" y="1262"/>
                    <a:pt x="193" y="1262"/>
                  </a:cubicBezTo>
                  <a:cubicBezTo>
                    <a:pt x="299" y="1262"/>
                    <a:pt x="386" y="1175"/>
                    <a:pt x="386" y="1069"/>
                  </a:cubicBezTo>
                  <a:cubicBezTo>
                    <a:pt x="386" y="1063"/>
                    <a:pt x="384" y="1058"/>
                    <a:pt x="384" y="1051"/>
                  </a:cubicBezTo>
                  <a:lnTo>
                    <a:pt x="621" y="829"/>
                  </a:lnTo>
                  <a:lnTo>
                    <a:pt x="621" y="364"/>
                  </a:lnTo>
                  <a:cubicBezTo>
                    <a:pt x="683" y="333"/>
                    <a:pt x="727" y="267"/>
                    <a:pt x="727" y="19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64" name="Group 363"/>
          <p:cNvGrpSpPr/>
          <p:nvPr/>
        </p:nvGrpSpPr>
        <p:grpSpPr>
          <a:xfrm>
            <a:off x="10593261" y="4302399"/>
            <a:ext cx="593063" cy="516113"/>
            <a:chOff x="8834092" y="4167766"/>
            <a:chExt cx="1712913" cy="1490662"/>
          </a:xfrm>
        </p:grpSpPr>
        <p:sp>
          <p:nvSpPr>
            <p:cNvPr id="365" name="Freeform 18"/>
            <p:cNvSpPr>
              <a:spLocks noChangeArrowheads="1"/>
            </p:cNvSpPr>
            <p:nvPr/>
          </p:nvSpPr>
          <p:spPr bwMode="auto">
            <a:xfrm>
              <a:off x="8834092" y="4167766"/>
              <a:ext cx="1712913" cy="1339850"/>
            </a:xfrm>
            <a:custGeom>
              <a:avLst/>
              <a:gdLst>
                <a:gd name="T0" fmla="*/ 4759 w 4760"/>
                <a:gd name="T1" fmla="*/ 3395 h 3724"/>
                <a:gd name="T2" fmla="*/ 4449 w 4760"/>
                <a:gd name="T3" fmla="*/ 3723 h 3724"/>
                <a:gd name="T4" fmla="*/ 310 w 4760"/>
                <a:gd name="T5" fmla="*/ 3723 h 3724"/>
                <a:gd name="T6" fmla="*/ 0 w 4760"/>
                <a:gd name="T7" fmla="*/ 3395 h 3724"/>
                <a:gd name="T8" fmla="*/ 0 w 4760"/>
                <a:gd name="T9" fmla="*/ 328 h 3724"/>
                <a:gd name="T10" fmla="*/ 310 w 4760"/>
                <a:gd name="T11" fmla="*/ 0 h 3724"/>
                <a:gd name="T12" fmla="*/ 4449 w 4760"/>
                <a:gd name="T13" fmla="*/ 0 h 3724"/>
                <a:gd name="T14" fmla="*/ 4759 w 4760"/>
                <a:gd name="T15" fmla="*/ 328 h 3724"/>
                <a:gd name="T16" fmla="*/ 4759 w 4760"/>
                <a:gd name="T17" fmla="*/ 3395 h 3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60" h="3724">
                  <a:moveTo>
                    <a:pt x="4759" y="3395"/>
                  </a:moveTo>
                  <a:cubicBezTo>
                    <a:pt x="4759" y="3576"/>
                    <a:pt x="4620" y="3723"/>
                    <a:pt x="4449" y="3723"/>
                  </a:cubicBezTo>
                  <a:lnTo>
                    <a:pt x="310" y="3723"/>
                  </a:lnTo>
                  <a:cubicBezTo>
                    <a:pt x="139" y="3723"/>
                    <a:pt x="0" y="3576"/>
                    <a:pt x="0" y="3395"/>
                  </a:cubicBezTo>
                  <a:lnTo>
                    <a:pt x="0" y="328"/>
                  </a:lnTo>
                  <a:cubicBezTo>
                    <a:pt x="0" y="147"/>
                    <a:pt x="139" y="0"/>
                    <a:pt x="310" y="0"/>
                  </a:cubicBezTo>
                  <a:lnTo>
                    <a:pt x="4449" y="0"/>
                  </a:lnTo>
                  <a:cubicBezTo>
                    <a:pt x="4620" y="0"/>
                    <a:pt x="4759" y="147"/>
                    <a:pt x="4759" y="328"/>
                  </a:cubicBezTo>
                  <a:lnTo>
                    <a:pt x="4759" y="3395"/>
                  </a:lnTo>
                </a:path>
              </a:pathLst>
            </a:custGeom>
            <a:noFill/>
            <a:ln w="12700" cap="sq">
              <a:solidFill>
                <a:schemeClr val="accent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66" name="Line 19"/>
            <p:cNvSpPr>
              <a:spLocks noChangeShapeType="1"/>
            </p:cNvSpPr>
            <p:nvPr/>
          </p:nvSpPr>
          <p:spPr bwMode="auto">
            <a:xfrm>
              <a:off x="9169055" y="5656841"/>
              <a:ext cx="1042987" cy="1587"/>
            </a:xfrm>
            <a:prstGeom prst="line">
              <a:avLst/>
            </a:prstGeom>
            <a:noFill/>
            <a:ln w="12700" cap="sq">
              <a:solidFill>
                <a:schemeClr val="accent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67" name="Line 20"/>
            <p:cNvSpPr>
              <a:spLocks noChangeShapeType="1"/>
            </p:cNvSpPr>
            <p:nvPr/>
          </p:nvSpPr>
          <p:spPr bwMode="auto">
            <a:xfrm>
              <a:off x="9653242" y="5509203"/>
              <a:ext cx="1588" cy="149225"/>
            </a:xfrm>
            <a:prstGeom prst="line">
              <a:avLst/>
            </a:prstGeom>
            <a:noFill/>
            <a:ln w="12700" cap="sq">
              <a:solidFill>
                <a:schemeClr val="accent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68" name="Freeform 21"/>
            <p:cNvSpPr>
              <a:spLocks noChangeArrowheads="1"/>
            </p:cNvSpPr>
            <p:nvPr/>
          </p:nvSpPr>
          <p:spPr bwMode="auto">
            <a:xfrm>
              <a:off x="9653242" y="5321878"/>
              <a:ext cx="74613" cy="74613"/>
            </a:xfrm>
            <a:custGeom>
              <a:avLst/>
              <a:gdLst>
                <a:gd name="T0" fmla="*/ 205 w 206"/>
                <a:gd name="T1" fmla="*/ 103 h 207"/>
                <a:gd name="T2" fmla="*/ 192 w 206"/>
                <a:gd name="T3" fmla="*/ 155 h 207"/>
                <a:gd name="T4" fmla="*/ 154 w 206"/>
                <a:gd name="T5" fmla="*/ 192 h 207"/>
                <a:gd name="T6" fmla="*/ 103 w 206"/>
                <a:gd name="T7" fmla="*/ 206 h 207"/>
                <a:gd name="T8" fmla="*/ 51 w 206"/>
                <a:gd name="T9" fmla="*/ 192 h 207"/>
                <a:gd name="T10" fmla="*/ 13 w 206"/>
                <a:gd name="T11" fmla="*/ 155 h 207"/>
                <a:gd name="T12" fmla="*/ 0 w 206"/>
                <a:gd name="T13" fmla="*/ 103 h 207"/>
                <a:gd name="T14" fmla="*/ 13 w 206"/>
                <a:gd name="T15" fmla="*/ 52 h 207"/>
                <a:gd name="T16" fmla="*/ 51 w 206"/>
                <a:gd name="T17" fmla="*/ 14 h 207"/>
                <a:gd name="T18" fmla="*/ 103 w 206"/>
                <a:gd name="T19" fmla="*/ 0 h 207"/>
                <a:gd name="T20" fmla="*/ 154 w 206"/>
                <a:gd name="T21" fmla="*/ 14 h 207"/>
                <a:gd name="T22" fmla="*/ 192 w 206"/>
                <a:gd name="T23" fmla="*/ 52 h 207"/>
                <a:gd name="T24" fmla="*/ 205 w 206"/>
                <a:gd name="T25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6" h="207">
                  <a:moveTo>
                    <a:pt x="205" y="103"/>
                  </a:moveTo>
                  <a:cubicBezTo>
                    <a:pt x="205" y="122"/>
                    <a:pt x="201" y="139"/>
                    <a:pt x="192" y="155"/>
                  </a:cubicBezTo>
                  <a:cubicBezTo>
                    <a:pt x="182" y="172"/>
                    <a:pt x="170" y="183"/>
                    <a:pt x="154" y="192"/>
                  </a:cubicBezTo>
                  <a:cubicBezTo>
                    <a:pt x="138" y="202"/>
                    <a:pt x="121" y="206"/>
                    <a:pt x="103" y="206"/>
                  </a:cubicBezTo>
                  <a:cubicBezTo>
                    <a:pt x="84" y="206"/>
                    <a:pt x="67" y="202"/>
                    <a:pt x="51" y="192"/>
                  </a:cubicBezTo>
                  <a:cubicBezTo>
                    <a:pt x="35" y="183"/>
                    <a:pt x="22" y="172"/>
                    <a:pt x="13" y="155"/>
                  </a:cubicBezTo>
                  <a:cubicBezTo>
                    <a:pt x="3" y="139"/>
                    <a:pt x="0" y="122"/>
                    <a:pt x="0" y="103"/>
                  </a:cubicBezTo>
                  <a:cubicBezTo>
                    <a:pt x="0" y="84"/>
                    <a:pt x="3" y="69"/>
                    <a:pt x="13" y="52"/>
                  </a:cubicBezTo>
                  <a:cubicBezTo>
                    <a:pt x="22" y="36"/>
                    <a:pt x="35" y="24"/>
                    <a:pt x="51" y="14"/>
                  </a:cubicBezTo>
                  <a:cubicBezTo>
                    <a:pt x="67" y="5"/>
                    <a:pt x="84" y="0"/>
                    <a:pt x="103" y="0"/>
                  </a:cubicBezTo>
                  <a:cubicBezTo>
                    <a:pt x="121" y="0"/>
                    <a:pt x="138" y="5"/>
                    <a:pt x="154" y="14"/>
                  </a:cubicBezTo>
                  <a:cubicBezTo>
                    <a:pt x="170" y="24"/>
                    <a:pt x="182" y="36"/>
                    <a:pt x="192" y="52"/>
                  </a:cubicBezTo>
                  <a:cubicBezTo>
                    <a:pt x="201" y="69"/>
                    <a:pt x="205" y="84"/>
                    <a:pt x="205" y="103"/>
                  </a:cubicBezTo>
                </a:path>
              </a:pathLst>
            </a:custGeom>
            <a:noFill/>
            <a:ln w="12700" cap="sq">
              <a:solidFill>
                <a:schemeClr val="accent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69" name="Line 22"/>
            <p:cNvSpPr>
              <a:spLocks noChangeShapeType="1"/>
            </p:cNvSpPr>
            <p:nvPr/>
          </p:nvSpPr>
          <p:spPr bwMode="auto">
            <a:xfrm>
              <a:off x="8834092" y="5210753"/>
              <a:ext cx="1712913" cy="1588"/>
            </a:xfrm>
            <a:prstGeom prst="line">
              <a:avLst/>
            </a:prstGeom>
            <a:noFill/>
            <a:ln w="12700" cap="sq">
              <a:solidFill>
                <a:schemeClr val="accent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0" name="Freeform 23"/>
            <p:cNvSpPr>
              <a:spLocks noChangeArrowheads="1"/>
            </p:cNvSpPr>
            <p:nvPr/>
          </p:nvSpPr>
          <p:spPr bwMode="auto">
            <a:xfrm>
              <a:off x="9019830" y="4316991"/>
              <a:ext cx="746125" cy="746125"/>
            </a:xfrm>
            <a:custGeom>
              <a:avLst/>
              <a:gdLst>
                <a:gd name="T0" fmla="*/ 2071 w 2072"/>
                <a:gd name="T1" fmla="*/ 1036 h 2072"/>
                <a:gd name="T2" fmla="*/ 1932 w 2072"/>
                <a:gd name="T3" fmla="*/ 1553 h 2072"/>
                <a:gd name="T4" fmla="*/ 1553 w 2072"/>
                <a:gd name="T5" fmla="*/ 1932 h 2072"/>
                <a:gd name="T6" fmla="*/ 1036 w 2072"/>
                <a:gd name="T7" fmla="*/ 2071 h 2072"/>
                <a:gd name="T8" fmla="*/ 518 w 2072"/>
                <a:gd name="T9" fmla="*/ 1932 h 2072"/>
                <a:gd name="T10" fmla="*/ 139 w 2072"/>
                <a:gd name="T11" fmla="*/ 1553 h 2072"/>
                <a:gd name="T12" fmla="*/ 0 w 2072"/>
                <a:gd name="T13" fmla="*/ 1036 h 2072"/>
                <a:gd name="T14" fmla="*/ 139 w 2072"/>
                <a:gd name="T15" fmla="*/ 518 h 2072"/>
                <a:gd name="T16" fmla="*/ 518 w 2072"/>
                <a:gd name="T17" fmla="*/ 139 h 2072"/>
                <a:gd name="T18" fmla="*/ 1036 w 2072"/>
                <a:gd name="T19" fmla="*/ 0 h 2072"/>
                <a:gd name="T20" fmla="*/ 1553 w 2072"/>
                <a:gd name="T21" fmla="*/ 139 h 2072"/>
                <a:gd name="T22" fmla="*/ 1932 w 2072"/>
                <a:gd name="T23" fmla="*/ 518 h 2072"/>
                <a:gd name="T24" fmla="*/ 2071 w 2072"/>
                <a:gd name="T25" fmla="*/ 1036 h 2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2" h="2072">
                  <a:moveTo>
                    <a:pt x="2071" y="1036"/>
                  </a:moveTo>
                  <a:cubicBezTo>
                    <a:pt x="2071" y="1226"/>
                    <a:pt x="2027" y="1388"/>
                    <a:pt x="1932" y="1553"/>
                  </a:cubicBezTo>
                  <a:cubicBezTo>
                    <a:pt x="1837" y="1718"/>
                    <a:pt x="1718" y="1837"/>
                    <a:pt x="1553" y="1932"/>
                  </a:cubicBezTo>
                  <a:cubicBezTo>
                    <a:pt x="1388" y="2028"/>
                    <a:pt x="1226" y="2071"/>
                    <a:pt x="1036" y="2071"/>
                  </a:cubicBezTo>
                  <a:cubicBezTo>
                    <a:pt x="845" y="2071"/>
                    <a:pt x="683" y="2028"/>
                    <a:pt x="518" y="1932"/>
                  </a:cubicBezTo>
                  <a:cubicBezTo>
                    <a:pt x="353" y="1837"/>
                    <a:pt x="234" y="1718"/>
                    <a:pt x="139" y="1553"/>
                  </a:cubicBezTo>
                  <a:cubicBezTo>
                    <a:pt x="44" y="1388"/>
                    <a:pt x="0" y="1227"/>
                    <a:pt x="0" y="1036"/>
                  </a:cubicBezTo>
                  <a:cubicBezTo>
                    <a:pt x="0" y="846"/>
                    <a:pt x="44" y="683"/>
                    <a:pt x="139" y="518"/>
                  </a:cubicBezTo>
                  <a:cubicBezTo>
                    <a:pt x="234" y="353"/>
                    <a:pt x="353" y="234"/>
                    <a:pt x="518" y="139"/>
                  </a:cubicBezTo>
                  <a:cubicBezTo>
                    <a:pt x="683" y="44"/>
                    <a:pt x="845" y="0"/>
                    <a:pt x="1036" y="0"/>
                  </a:cubicBezTo>
                  <a:cubicBezTo>
                    <a:pt x="1226" y="0"/>
                    <a:pt x="1388" y="44"/>
                    <a:pt x="1553" y="139"/>
                  </a:cubicBezTo>
                  <a:cubicBezTo>
                    <a:pt x="1718" y="234"/>
                    <a:pt x="1837" y="353"/>
                    <a:pt x="1932" y="518"/>
                  </a:cubicBezTo>
                  <a:cubicBezTo>
                    <a:pt x="2027" y="683"/>
                    <a:pt x="2071" y="845"/>
                    <a:pt x="2071" y="1036"/>
                  </a:cubicBezTo>
                </a:path>
              </a:pathLst>
            </a:custGeom>
            <a:noFill/>
            <a:ln w="12700" cap="sq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1" name="Freeform 24"/>
            <p:cNvSpPr>
              <a:spLocks noChangeArrowheads="1"/>
            </p:cNvSpPr>
            <p:nvPr/>
          </p:nvSpPr>
          <p:spPr bwMode="auto">
            <a:xfrm>
              <a:off x="9392892" y="4382078"/>
              <a:ext cx="239713" cy="593725"/>
            </a:xfrm>
            <a:custGeom>
              <a:avLst/>
              <a:gdLst>
                <a:gd name="T0" fmla="*/ 584 w 664"/>
                <a:gd name="T1" fmla="*/ 0 h 1648"/>
                <a:gd name="T2" fmla="*/ 0 w 664"/>
                <a:gd name="T3" fmla="*/ 854 h 1648"/>
                <a:gd name="T4" fmla="*/ 663 w 664"/>
                <a:gd name="T5" fmla="*/ 1647 h 1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4" h="1648">
                  <a:moveTo>
                    <a:pt x="584" y="0"/>
                  </a:moveTo>
                  <a:lnTo>
                    <a:pt x="0" y="854"/>
                  </a:lnTo>
                  <a:lnTo>
                    <a:pt x="663" y="1647"/>
                  </a:lnTo>
                </a:path>
              </a:pathLst>
            </a:custGeom>
            <a:noFill/>
            <a:ln w="12700" cap="sq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2" name="Line 25"/>
            <p:cNvSpPr>
              <a:spLocks noChangeShapeType="1"/>
            </p:cNvSpPr>
            <p:nvPr/>
          </p:nvSpPr>
          <p:spPr bwMode="auto">
            <a:xfrm flipH="1">
              <a:off x="9018242" y="4690053"/>
              <a:ext cx="376238" cy="1588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3" name="Line 26"/>
            <p:cNvSpPr>
              <a:spLocks noChangeShapeType="1"/>
            </p:cNvSpPr>
            <p:nvPr/>
          </p:nvSpPr>
          <p:spPr bwMode="auto">
            <a:xfrm>
              <a:off x="9913592" y="4391603"/>
              <a:ext cx="446088" cy="1588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4" name="Line 27"/>
            <p:cNvSpPr>
              <a:spLocks noChangeShapeType="1"/>
            </p:cNvSpPr>
            <p:nvPr/>
          </p:nvSpPr>
          <p:spPr bwMode="auto">
            <a:xfrm flipV="1">
              <a:off x="9913592" y="4612435"/>
              <a:ext cx="466787" cy="3007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5" name="Line 28"/>
            <p:cNvSpPr>
              <a:spLocks noChangeShapeType="1"/>
            </p:cNvSpPr>
            <p:nvPr/>
          </p:nvSpPr>
          <p:spPr bwMode="auto">
            <a:xfrm>
              <a:off x="9913592" y="4837691"/>
              <a:ext cx="446088" cy="1587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376" name="Rectangle 375">
            <a:extLst>
              <a:ext uri="{FF2B5EF4-FFF2-40B4-BE49-F238E27FC236}">
                <a16:creationId xmlns:a16="http://schemas.microsoft.com/office/drawing/2014/main" id="{98E8BCA7-2A46-4A58-9095-668169DA9494}"/>
              </a:ext>
            </a:extLst>
          </p:cNvPr>
          <p:cNvSpPr/>
          <p:nvPr/>
        </p:nvSpPr>
        <p:spPr>
          <a:xfrm>
            <a:off x="1029082" y="3350715"/>
            <a:ext cx="471885" cy="238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4EAEEADD-8CE1-443A-B935-7EE499FFAD45}"/>
              </a:ext>
            </a:extLst>
          </p:cNvPr>
          <p:cNvGrpSpPr/>
          <p:nvPr/>
        </p:nvGrpSpPr>
        <p:grpSpPr>
          <a:xfrm>
            <a:off x="1026957" y="4187833"/>
            <a:ext cx="476134" cy="467582"/>
            <a:chOff x="2549926" y="1227604"/>
            <a:chExt cx="5177116" cy="5084148"/>
          </a:xfrm>
        </p:grpSpPr>
        <p:sp>
          <p:nvSpPr>
            <p:cNvPr id="378" name="Freeform: Shape 583">
              <a:extLst>
                <a:ext uri="{FF2B5EF4-FFF2-40B4-BE49-F238E27FC236}">
                  <a16:creationId xmlns:a16="http://schemas.microsoft.com/office/drawing/2014/main" id="{F2B35AA8-8718-4590-A107-3CFFCFB74F8C}"/>
                </a:ext>
              </a:extLst>
            </p:cNvPr>
            <p:cNvSpPr/>
            <p:nvPr/>
          </p:nvSpPr>
          <p:spPr bwMode="auto">
            <a:xfrm>
              <a:off x="2549926" y="1227604"/>
              <a:ext cx="4001268" cy="3614059"/>
            </a:xfrm>
            <a:custGeom>
              <a:avLst/>
              <a:gdLst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9101 w 4001268"/>
                <a:gd name="connsiteY3" fmla="*/ 3614059 h 3614059"/>
                <a:gd name="connsiteX4" fmla="*/ 3372234 w 4001268"/>
                <a:gd name="connsiteY4" fmla="*/ 3614059 h 3614059"/>
                <a:gd name="connsiteX5" fmla="*/ 3372234 w 4001268"/>
                <a:gd name="connsiteY5" fmla="*/ 1559139 h 3614059"/>
                <a:gd name="connsiteX6" fmla="*/ 629034 w 4001268"/>
                <a:gd name="connsiteY6" fmla="*/ 1559139 h 3614059"/>
                <a:gd name="connsiteX7" fmla="*/ 629034 w 4001268"/>
                <a:gd name="connsiteY7" fmla="*/ 3614059 h 3614059"/>
                <a:gd name="connsiteX8" fmla="*/ 342168 w 4001268"/>
                <a:gd name="connsiteY8" fmla="*/ 3614059 h 3614059"/>
                <a:gd name="connsiteX9" fmla="*/ 342168 w 4001268"/>
                <a:gd name="connsiteY9" fmla="*/ 1445188 h 3614059"/>
                <a:gd name="connsiteX10" fmla="*/ 0 w 4001268"/>
                <a:gd name="connsiteY10" fmla="*/ 1445188 h 3614059"/>
                <a:gd name="connsiteX11" fmla="*/ 2000634 w 4001268"/>
                <a:gd name="connsiteY11" fmla="*/ 0 h 361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1268" h="3614059">
                  <a:moveTo>
                    <a:pt x="2000634" y="0"/>
                  </a:moveTo>
                  <a:lnTo>
                    <a:pt x="4001268" y="1445188"/>
                  </a:lnTo>
                  <a:lnTo>
                    <a:pt x="3659101" y="1445188"/>
                  </a:lnTo>
                  <a:lnTo>
                    <a:pt x="3659101" y="3614059"/>
                  </a:lnTo>
                  <a:lnTo>
                    <a:pt x="3372234" y="3614059"/>
                  </a:lnTo>
                  <a:lnTo>
                    <a:pt x="3372234" y="1559139"/>
                  </a:lnTo>
                  <a:lnTo>
                    <a:pt x="629034" y="1559139"/>
                  </a:lnTo>
                  <a:lnTo>
                    <a:pt x="629034" y="3614059"/>
                  </a:lnTo>
                  <a:lnTo>
                    <a:pt x="342168" y="3614059"/>
                  </a:lnTo>
                  <a:lnTo>
                    <a:pt x="342168" y="1445188"/>
                  </a:lnTo>
                  <a:lnTo>
                    <a:pt x="0" y="1445188"/>
                  </a:lnTo>
                  <a:lnTo>
                    <a:pt x="2000634" y="0"/>
                  </a:ln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A3043977-89CB-4A95-A293-16F283986B94}"/>
                </a:ext>
              </a:extLst>
            </p:cNvPr>
            <p:cNvSpPr/>
            <p:nvPr/>
          </p:nvSpPr>
          <p:spPr bwMode="auto">
            <a:xfrm>
              <a:off x="3364798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7829CCA2-178D-4D6B-9FC5-2630A342B21D}"/>
                </a:ext>
              </a:extLst>
            </p:cNvPr>
            <p:cNvSpPr/>
            <p:nvPr/>
          </p:nvSpPr>
          <p:spPr bwMode="auto">
            <a:xfrm>
              <a:off x="3968585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22563FEF-DAD4-4A23-BB45-EAC541594376}"/>
                </a:ext>
              </a:extLst>
            </p:cNvPr>
            <p:cNvSpPr/>
            <p:nvPr/>
          </p:nvSpPr>
          <p:spPr bwMode="auto">
            <a:xfrm>
              <a:off x="4572371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BDED1F1B-F2B0-4F8B-BFAD-0BAD3388FE23}"/>
                </a:ext>
              </a:extLst>
            </p:cNvPr>
            <p:cNvSpPr/>
            <p:nvPr/>
          </p:nvSpPr>
          <p:spPr bwMode="auto">
            <a:xfrm>
              <a:off x="3364798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D936F1BB-B5F7-4834-A484-F4A349C3F6CA}"/>
                </a:ext>
              </a:extLst>
            </p:cNvPr>
            <p:cNvSpPr/>
            <p:nvPr/>
          </p:nvSpPr>
          <p:spPr bwMode="auto">
            <a:xfrm>
              <a:off x="3968585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68FB4239-4769-4815-B8FE-88E8D3A8B968}"/>
                </a:ext>
              </a:extLst>
            </p:cNvPr>
            <p:cNvSpPr/>
            <p:nvPr/>
          </p:nvSpPr>
          <p:spPr bwMode="auto">
            <a:xfrm>
              <a:off x="3777367" y="3020291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5" name="Cylinder 590">
              <a:extLst>
                <a:ext uri="{FF2B5EF4-FFF2-40B4-BE49-F238E27FC236}">
                  <a16:creationId xmlns:a16="http://schemas.microsoft.com/office/drawing/2014/main" id="{34C16495-DC70-480D-ADF0-7781670E2479}"/>
                </a:ext>
              </a:extLst>
            </p:cNvPr>
            <p:cNvSpPr/>
            <p:nvPr/>
          </p:nvSpPr>
          <p:spPr bwMode="auto">
            <a:xfrm>
              <a:off x="5335724" y="3170126"/>
              <a:ext cx="2391318" cy="3141626"/>
            </a:xfrm>
            <a:prstGeom prst="can">
              <a:avLst>
                <a:gd name="adj" fmla="val 39530"/>
              </a:avLst>
            </a:prstGeom>
            <a:solidFill>
              <a:schemeClr val="bg1"/>
            </a:solidFill>
            <a:ln w="12700">
              <a:solidFill>
                <a:schemeClr val="accent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F33"/>
                </a:soli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86" name="Group 385"/>
          <p:cNvGrpSpPr/>
          <p:nvPr/>
        </p:nvGrpSpPr>
        <p:grpSpPr>
          <a:xfrm>
            <a:off x="1057440" y="5286134"/>
            <a:ext cx="415168" cy="307754"/>
            <a:chOff x="-2575176" y="-1203590"/>
            <a:chExt cx="3082012" cy="2284628"/>
          </a:xfrm>
          <a:solidFill>
            <a:schemeClr val="accent1"/>
          </a:solidFill>
        </p:grpSpPr>
        <p:sp>
          <p:nvSpPr>
            <p:cNvPr id="387" name="Freeform 42"/>
            <p:cNvSpPr>
              <a:spLocks/>
            </p:cNvSpPr>
            <p:nvPr/>
          </p:nvSpPr>
          <p:spPr bwMode="auto">
            <a:xfrm>
              <a:off x="-2542324" y="188092"/>
              <a:ext cx="462897" cy="621177"/>
            </a:xfrm>
            <a:custGeom>
              <a:avLst/>
              <a:gdLst>
                <a:gd name="T0" fmla="*/ 363 w 2335"/>
                <a:gd name="T1" fmla="*/ 2397 h 3120"/>
                <a:gd name="T2" fmla="*/ 250 w 2335"/>
                <a:gd name="T3" fmla="*/ 2251 h 3120"/>
                <a:gd name="T4" fmla="*/ 168 w 2335"/>
                <a:gd name="T5" fmla="*/ 2133 h 3120"/>
                <a:gd name="T6" fmla="*/ 122 w 2335"/>
                <a:gd name="T7" fmla="*/ 2060 h 3120"/>
                <a:gd name="T8" fmla="*/ 40 w 2335"/>
                <a:gd name="T9" fmla="*/ 1892 h 3120"/>
                <a:gd name="T10" fmla="*/ 5 w 2335"/>
                <a:gd name="T11" fmla="*/ 1733 h 3120"/>
                <a:gd name="T12" fmla="*/ 3 w 2335"/>
                <a:gd name="T13" fmla="*/ 1613 h 3120"/>
                <a:gd name="T14" fmla="*/ 20 w 2335"/>
                <a:gd name="T15" fmla="*/ 1485 h 3120"/>
                <a:gd name="T16" fmla="*/ 63 w 2335"/>
                <a:gd name="T17" fmla="*/ 1347 h 3120"/>
                <a:gd name="T18" fmla="*/ 136 w 2335"/>
                <a:gd name="T19" fmla="*/ 1200 h 3120"/>
                <a:gd name="T20" fmla="*/ 264 w 2335"/>
                <a:gd name="T21" fmla="*/ 1014 h 3120"/>
                <a:gd name="T22" fmla="*/ 411 w 2335"/>
                <a:gd name="T23" fmla="*/ 815 h 3120"/>
                <a:gd name="T24" fmla="*/ 625 w 2335"/>
                <a:gd name="T25" fmla="*/ 551 h 3120"/>
                <a:gd name="T26" fmla="*/ 1110 w 2335"/>
                <a:gd name="T27" fmla="*/ 0 h 3120"/>
                <a:gd name="T28" fmla="*/ 1021 w 2335"/>
                <a:gd name="T29" fmla="*/ 632 h 3120"/>
                <a:gd name="T30" fmla="*/ 993 w 2335"/>
                <a:gd name="T31" fmla="*/ 666 h 3120"/>
                <a:gd name="T32" fmla="*/ 940 w 2335"/>
                <a:gd name="T33" fmla="*/ 730 h 3120"/>
                <a:gd name="T34" fmla="*/ 868 w 2335"/>
                <a:gd name="T35" fmla="*/ 815 h 3120"/>
                <a:gd name="T36" fmla="*/ 691 w 2335"/>
                <a:gd name="T37" fmla="*/ 1029 h 3120"/>
                <a:gd name="T38" fmla="*/ 507 w 2335"/>
                <a:gd name="T39" fmla="*/ 1258 h 3120"/>
                <a:gd name="T40" fmla="*/ 412 w 2335"/>
                <a:gd name="T41" fmla="*/ 1397 h 3120"/>
                <a:gd name="T42" fmla="*/ 370 w 2335"/>
                <a:gd name="T43" fmla="*/ 1498 h 3120"/>
                <a:gd name="T44" fmla="*/ 350 w 2335"/>
                <a:gd name="T45" fmla="*/ 1587 h 3120"/>
                <a:gd name="T46" fmla="*/ 358 w 2335"/>
                <a:gd name="T47" fmla="*/ 1709 h 3120"/>
                <a:gd name="T48" fmla="*/ 390 w 2335"/>
                <a:gd name="T49" fmla="*/ 1792 h 3120"/>
                <a:gd name="T50" fmla="*/ 401 w 2335"/>
                <a:gd name="T51" fmla="*/ 1809 h 3120"/>
                <a:gd name="T52" fmla="*/ 404 w 2335"/>
                <a:gd name="T53" fmla="*/ 1813 h 3120"/>
                <a:gd name="T54" fmla="*/ 418 w 2335"/>
                <a:gd name="T55" fmla="*/ 1833 h 3120"/>
                <a:gd name="T56" fmla="*/ 460 w 2335"/>
                <a:gd name="T57" fmla="*/ 1895 h 3120"/>
                <a:gd name="T58" fmla="*/ 555 w 2335"/>
                <a:gd name="T59" fmla="*/ 2020 h 3120"/>
                <a:gd name="T60" fmla="*/ 684 w 2335"/>
                <a:gd name="T61" fmla="*/ 2179 h 3120"/>
                <a:gd name="T62" fmla="*/ 839 w 2335"/>
                <a:gd name="T63" fmla="*/ 2347 h 3120"/>
                <a:gd name="T64" fmla="*/ 1011 w 2335"/>
                <a:gd name="T65" fmla="*/ 2505 h 3120"/>
                <a:gd name="T66" fmla="*/ 1192 w 2335"/>
                <a:gd name="T67" fmla="*/ 2631 h 3120"/>
                <a:gd name="T68" fmla="*/ 1329 w 2335"/>
                <a:gd name="T69" fmla="*/ 2693 h 3120"/>
                <a:gd name="T70" fmla="*/ 1418 w 2335"/>
                <a:gd name="T71" fmla="*/ 2712 h 3120"/>
                <a:gd name="T72" fmla="*/ 1581 w 2335"/>
                <a:gd name="T73" fmla="*/ 2713 h 3120"/>
                <a:gd name="T74" fmla="*/ 1680 w 2335"/>
                <a:gd name="T75" fmla="*/ 2691 h 3120"/>
                <a:gd name="T76" fmla="*/ 1771 w 2335"/>
                <a:gd name="T77" fmla="*/ 2642 h 3120"/>
                <a:gd name="T78" fmla="*/ 1875 w 2335"/>
                <a:gd name="T79" fmla="*/ 2556 h 3120"/>
                <a:gd name="T80" fmla="*/ 2029 w 2335"/>
                <a:gd name="T81" fmla="*/ 2386 h 3120"/>
                <a:gd name="T82" fmla="*/ 2173 w 2335"/>
                <a:gd name="T83" fmla="*/ 2220 h 3120"/>
                <a:gd name="T84" fmla="*/ 2241 w 2335"/>
                <a:gd name="T85" fmla="*/ 2559 h 3120"/>
                <a:gd name="T86" fmla="*/ 2212 w 2335"/>
                <a:gd name="T87" fmla="*/ 2604 h 3120"/>
                <a:gd name="T88" fmla="*/ 2146 w 2335"/>
                <a:gd name="T89" fmla="*/ 2704 h 3120"/>
                <a:gd name="T90" fmla="*/ 2018 w 2335"/>
                <a:gd name="T91" fmla="*/ 2865 h 3120"/>
                <a:gd name="T92" fmla="*/ 1842 w 2335"/>
                <a:gd name="T93" fmla="*/ 3013 h 3120"/>
                <a:gd name="T94" fmla="*/ 1737 w 2335"/>
                <a:gd name="T95" fmla="*/ 3069 h 3120"/>
                <a:gd name="T96" fmla="*/ 1634 w 2335"/>
                <a:gd name="T97" fmla="*/ 3107 h 3120"/>
                <a:gd name="T98" fmla="*/ 1540 w 2335"/>
                <a:gd name="T99" fmla="*/ 3119 h 3120"/>
                <a:gd name="T100" fmla="*/ 1404 w 2335"/>
                <a:gd name="T101" fmla="*/ 3115 h 3120"/>
                <a:gd name="T102" fmla="*/ 1285 w 2335"/>
                <a:gd name="T103" fmla="*/ 3093 h 3120"/>
                <a:gd name="T104" fmla="*/ 1162 w 2335"/>
                <a:gd name="T105" fmla="*/ 3053 h 3120"/>
                <a:gd name="T106" fmla="*/ 1038 w 2335"/>
                <a:gd name="T107" fmla="*/ 2997 h 3120"/>
                <a:gd name="T108" fmla="*/ 912 w 2335"/>
                <a:gd name="T109" fmla="*/ 2922 h 3120"/>
                <a:gd name="T110" fmla="*/ 784 w 2335"/>
                <a:gd name="T111" fmla="*/ 2830 h 3120"/>
                <a:gd name="T112" fmla="*/ 656 w 2335"/>
                <a:gd name="T113" fmla="*/ 2721 h 3120"/>
                <a:gd name="T114" fmla="*/ 528 w 2335"/>
                <a:gd name="T115" fmla="*/ 2593 h 3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35" h="3120">
                  <a:moveTo>
                    <a:pt x="496" y="2559"/>
                  </a:moveTo>
                  <a:lnTo>
                    <a:pt x="427" y="2478"/>
                  </a:lnTo>
                  <a:lnTo>
                    <a:pt x="395" y="2437"/>
                  </a:lnTo>
                  <a:lnTo>
                    <a:pt x="363" y="2397"/>
                  </a:lnTo>
                  <a:lnTo>
                    <a:pt x="333" y="2359"/>
                  </a:lnTo>
                  <a:lnTo>
                    <a:pt x="304" y="2322"/>
                  </a:lnTo>
                  <a:lnTo>
                    <a:pt x="276" y="2286"/>
                  </a:lnTo>
                  <a:lnTo>
                    <a:pt x="250" y="2251"/>
                  </a:lnTo>
                  <a:lnTo>
                    <a:pt x="227" y="2218"/>
                  </a:lnTo>
                  <a:lnTo>
                    <a:pt x="205" y="2188"/>
                  </a:lnTo>
                  <a:lnTo>
                    <a:pt x="185" y="2159"/>
                  </a:lnTo>
                  <a:lnTo>
                    <a:pt x="168" y="2133"/>
                  </a:lnTo>
                  <a:lnTo>
                    <a:pt x="152" y="2111"/>
                  </a:lnTo>
                  <a:lnTo>
                    <a:pt x="140" y="2090"/>
                  </a:lnTo>
                  <a:lnTo>
                    <a:pt x="130" y="2074"/>
                  </a:lnTo>
                  <a:lnTo>
                    <a:pt x="122" y="2060"/>
                  </a:lnTo>
                  <a:lnTo>
                    <a:pt x="100" y="2023"/>
                  </a:lnTo>
                  <a:lnTo>
                    <a:pt x="77" y="1983"/>
                  </a:lnTo>
                  <a:lnTo>
                    <a:pt x="57" y="1939"/>
                  </a:lnTo>
                  <a:lnTo>
                    <a:pt x="40" y="1892"/>
                  </a:lnTo>
                  <a:lnTo>
                    <a:pt x="24" y="1842"/>
                  </a:lnTo>
                  <a:lnTo>
                    <a:pt x="13" y="1789"/>
                  </a:lnTo>
                  <a:lnTo>
                    <a:pt x="9" y="1762"/>
                  </a:lnTo>
                  <a:lnTo>
                    <a:pt x="5" y="1733"/>
                  </a:lnTo>
                  <a:lnTo>
                    <a:pt x="3" y="1704"/>
                  </a:lnTo>
                  <a:lnTo>
                    <a:pt x="1" y="1675"/>
                  </a:lnTo>
                  <a:lnTo>
                    <a:pt x="0" y="1644"/>
                  </a:lnTo>
                  <a:lnTo>
                    <a:pt x="3" y="1613"/>
                  </a:lnTo>
                  <a:lnTo>
                    <a:pt x="5" y="1582"/>
                  </a:lnTo>
                  <a:lnTo>
                    <a:pt x="9" y="1549"/>
                  </a:lnTo>
                  <a:lnTo>
                    <a:pt x="14" y="1518"/>
                  </a:lnTo>
                  <a:lnTo>
                    <a:pt x="20" y="1485"/>
                  </a:lnTo>
                  <a:lnTo>
                    <a:pt x="28" y="1451"/>
                  </a:lnTo>
                  <a:lnTo>
                    <a:pt x="39" y="1417"/>
                  </a:lnTo>
                  <a:lnTo>
                    <a:pt x="50" y="1382"/>
                  </a:lnTo>
                  <a:lnTo>
                    <a:pt x="63" y="1347"/>
                  </a:lnTo>
                  <a:lnTo>
                    <a:pt x="79" y="1310"/>
                  </a:lnTo>
                  <a:lnTo>
                    <a:pt x="95" y="1274"/>
                  </a:lnTo>
                  <a:lnTo>
                    <a:pt x="115" y="1237"/>
                  </a:lnTo>
                  <a:lnTo>
                    <a:pt x="136" y="1200"/>
                  </a:lnTo>
                  <a:lnTo>
                    <a:pt x="158" y="1163"/>
                  </a:lnTo>
                  <a:lnTo>
                    <a:pt x="184" y="1125"/>
                  </a:lnTo>
                  <a:lnTo>
                    <a:pt x="224" y="1068"/>
                  </a:lnTo>
                  <a:lnTo>
                    <a:pt x="264" y="1014"/>
                  </a:lnTo>
                  <a:lnTo>
                    <a:pt x="302" y="961"/>
                  </a:lnTo>
                  <a:lnTo>
                    <a:pt x="339" y="911"/>
                  </a:lnTo>
                  <a:lnTo>
                    <a:pt x="375" y="861"/>
                  </a:lnTo>
                  <a:lnTo>
                    <a:pt x="411" y="815"/>
                  </a:lnTo>
                  <a:lnTo>
                    <a:pt x="447" y="769"/>
                  </a:lnTo>
                  <a:lnTo>
                    <a:pt x="483" y="723"/>
                  </a:lnTo>
                  <a:lnTo>
                    <a:pt x="554" y="637"/>
                  </a:lnTo>
                  <a:lnTo>
                    <a:pt x="625" y="551"/>
                  </a:lnTo>
                  <a:lnTo>
                    <a:pt x="699" y="465"/>
                  </a:lnTo>
                  <a:lnTo>
                    <a:pt x="738" y="422"/>
                  </a:lnTo>
                  <a:lnTo>
                    <a:pt x="776" y="377"/>
                  </a:lnTo>
                  <a:lnTo>
                    <a:pt x="1110" y="0"/>
                  </a:lnTo>
                  <a:lnTo>
                    <a:pt x="1277" y="433"/>
                  </a:lnTo>
                  <a:lnTo>
                    <a:pt x="1026" y="627"/>
                  </a:lnTo>
                  <a:lnTo>
                    <a:pt x="1025" y="628"/>
                  </a:lnTo>
                  <a:lnTo>
                    <a:pt x="1021" y="632"/>
                  </a:lnTo>
                  <a:lnTo>
                    <a:pt x="1017" y="637"/>
                  </a:lnTo>
                  <a:lnTo>
                    <a:pt x="1011" y="645"/>
                  </a:lnTo>
                  <a:lnTo>
                    <a:pt x="1003" y="654"/>
                  </a:lnTo>
                  <a:lnTo>
                    <a:pt x="993" y="666"/>
                  </a:lnTo>
                  <a:lnTo>
                    <a:pt x="981" y="679"/>
                  </a:lnTo>
                  <a:lnTo>
                    <a:pt x="969" y="695"/>
                  </a:lnTo>
                  <a:lnTo>
                    <a:pt x="954" y="711"/>
                  </a:lnTo>
                  <a:lnTo>
                    <a:pt x="940" y="730"/>
                  </a:lnTo>
                  <a:lnTo>
                    <a:pt x="923" y="749"/>
                  </a:lnTo>
                  <a:lnTo>
                    <a:pt x="906" y="770"/>
                  </a:lnTo>
                  <a:lnTo>
                    <a:pt x="887" y="792"/>
                  </a:lnTo>
                  <a:lnTo>
                    <a:pt x="868" y="815"/>
                  </a:lnTo>
                  <a:lnTo>
                    <a:pt x="827" y="864"/>
                  </a:lnTo>
                  <a:lnTo>
                    <a:pt x="783" y="917"/>
                  </a:lnTo>
                  <a:lnTo>
                    <a:pt x="738" y="973"/>
                  </a:lnTo>
                  <a:lnTo>
                    <a:pt x="691" y="1029"/>
                  </a:lnTo>
                  <a:lnTo>
                    <a:pt x="645" y="1087"/>
                  </a:lnTo>
                  <a:lnTo>
                    <a:pt x="597" y="1145"/>
                  </a:lnTo>
                  <a:lnTo>
                    <a:pt x="552" y="1202"/>
                  </a:lnTo>
                  <a:lnTo>
                    <a:pt x="507" y="1258"/>
                  </a:lnTo>
                  <a:lnTo>
                    <a:pt x="465" y="1313"/>
                  </a:lnTo>
                  <a:lnTo>
                    <a:pt x="445" y="1341"/>
                  </a:lnTo>
                  <a:lnTo>
                    <a:pt x="428" y="1369"/>
                  </a:lnTo>
                  <a:lnTo>
                    <a:pt x="412" y="1397"/>
                  </a:lnTo>
                  <a:lnTo>
                    <a:pt x="399" y="1423"/>
                  </a:lnTo>
                  <a:lnTo>
                    <a:pt x="388" y="1448"/>
                  </a:lnTo>
                  <a:lnTo>
                    <a:pt x="378" y="1474"/>
                  </a:lnTo>
                  <a:lnTo>
                    <a:pt x="370" y="1498"/>
                  </a:lnTo>
                  <a:lnTo>
                    <a:pt x="363" y="1522"/>
                  </a:lnTo>
                  <a:lnTo>
                    <a:pt x="358" y="1544"/>
                  </a:lnTo>
                  <a:lnTo>
                    <a:pt x="354" y="1566"/>
                  </a:lnTo>
                  <a:lnTo>
                    <a:pt x="350" y="1587"/>
                  </a:lnTo>
                  <a:lnTo>
                    <a:pt x="349" y="1607"/>
                  </a:lnTo>
                  <a:lnTo>
                    <a:pt x="348" y="1644"/>
                  </a:lnTo>
                  <a:lnTo>
                    <a:pt x="351" y="1678"/>
                  </a:lnTo>
                  <a:lnTo>
                    <a:pt x="358" y="1709"/>
                  </a:lnTo>
                  <a:lnTo>
                    <a:pt x="365" y="1735"/>
                  </a:lnTo>
                  <a:lnTo>
                    <a:pt x="373" y="1758"/>
                  </a:lnTo>
                  <a:lnTo>
                    <a:pt x="381" y="1777"/>
                  </a:lnTo>
                  <a:lnTo>
                    <a:pt x="390" y="1792"/>
                  </a:lnTo>
                  <a:lnTo>
                    <a:pt x="393" y="1798"/>
                  </a:lnTo>
                  <a:lnTo>
                    <a:pt x="396" y="1802"/>
                  </a:lnTo>
                  <a:lnTo>
                    <a:pt x="399" y="1806"/>
                  </a:lnTo>
                  <a:lnTo>
                    <a:pt x="401" y="1809"/>
                  </a:lnTo>
                  <a:lnTo>
                    <a:pt x="402" y="1810"/>
                  </a:lnTo>
                  <a:lnTo>
                    <a:pt x="402" y="1811"/>
                  </a:lnTo>
                  <a:lnTo>
                    <a:pt x="403" y="1811"/>
                  </a:lnTo>
                  <a:lnTo>
                    <a:pt x="404" y="1813"/>
                  </a:lnTo>
                  <a:lnTo>
                    <a:pt x="406" y="1816"/>
                  </a:lnTo>
                  <a:lnTo>
                    <a:pt x="409" y="1821"/>
                  </a:lnTo>
                  <a:lnTo>
                    <a:pt x="413" y="1827"/>
                  </a:lnTo>
                  <a:lnTo>
                    <a:pt x="418" y="1833"/>
                  </a:lnTo>
                  <a:lnTo>
                    <a:pt x="423" y="1841"/>
                  </a:lnTo>
                  <a:lnTo>
                    <a:pt x="429" y="1849"/>
                  </a:lnTo>
                  <a:lnTo>
                    <a:pt x="443" y="1870"/>
                  </a:lnTo>
                  <a:lnTo>
                    <a:pt x="460" y="1895"/>
                  </a:lnTo>
                  <a:lnTo>
                    <a:pt x="480" y="1921"/>
                  </a:lnTo>
                  <a:lnTo>
                    <a:pt x="502" y="1952"/>
                  </a:lnTo>
                  <a:lnTo>
                    <a:pt x="528" y="1985"/>
                  </a:lnTo>
                  <a:lnTo>
                    <a:pt x="555" y="2020"/>
                  </a:lnTo>
                  <a:lnTo>
                    <a:pt x="584" y="2058"/>
                  </a:lnTo>
                  <a:lnTo>
                    <a:pt x="616" y="2096"/>
                  </a:lnTo>
                  <a:lnTo>
                    <a:pt x="649" y="2138"/>
                  </a:lnTo>
                  <a:lnTo>
                    <a:pt x="684" y="2179"/>
                  </a:lnTo>
                  <a:lnTo>
                    <a:pt x="720" y="2220"/>
                  </a:lnTo>
                  <a:lnTo>
                    <a:pt x="758" y="2263"/>
                  </a:lnTo>
                  <a:lnTo>
                    <a:pt x="797" y="2305"/>
                  </a:lnTo>
                  <a:lnTo>
                    <a:pt x="839" y="2347"/>
                  </a:lnTo>
                  <a:lnTo>
                    <a:pt x="880" y="2388"/>
                  </a:lnTo>
                  <a:lnTo>
                    <a:pt x="922" y="2429"/>
                  </a:lnTo>
                  <a:lnTo>
                    <a:pt x="967" y="2468"/>
                  </a:lnTo>
                  <a:lnTo>
                    <a:pt x="1011" y="2505"/>
                  </a:lnTo>
                  <a:lnTo>
                    <a:pt x="1055" y="2540"/>
                  </a:lnTo>
                  <a:lnTo>
                    <a:pt x="1101" y="2573"/>
                  </a:lnTo>
                  <a:lnTo>
                    <a:pt x="1146" y="2604"/>
                  </a:lnTo>
                  <a:lnTo>
                    <a:pt x="1192" y="2631"/>
                  </a:lnTo>
                  <a:lnTo>
                    <a:pt x="1237" y="2656"/>
                  </a:lnTo>
                  <a:lnTo>
                    <a:pt x="1284" y="2676"/>
                  </a:lnTo>
                  <a:lnTo>
                    <a:pt x="1306" y="2685"/>
                  </a:lnTo>
                  <a:lnTo>
                    <a:pt x="1329" y="2693"/>
                  </a:lnTo>
                  <a:lnTo>
                    <a:pt x="1351" y="2699"/>
                  </a:lnTo>
                  <a:lnTo>
                    <a:pt x="1373" y="2704"/>
                  </a:lnTo>
                  <a:lnTo>
                    <a:pt x="1396" y="2709"/>
                  </a:lnTo>
                  <a:lnTo>
                    <a:pt x="1418" y="2712"/>
                  </a:lnTo>
                  <a:lnTo>
                    <a:pt x="1441" y="2714"/>
                  </a:lnTo>
                  <a:lnTo>
                    <a:pt x="1462" y="2714"/>
                  </a:lnTo>
                  <a:lnTo>
                    <a:pt x="1555" y="2714"/>
                  </a:lnTo>
                  <a:lnTo>
                    <a:pt x="1581" y="2713"/>
                  </a:lnTo>
                  <a:lnTo>
                    <a:pt x="1607" y="2710"/>
                  </a:lnTo>
                  <a:lnTo>
                    <a:pt x="1632" y="2706"/>
                  </a:lnTo>
                  <a:lnTo>
                    <a:pt x="1656" y="2699"/>
                  </a:lnTo>
                  <a:lnTo>
                    <a:pt x="1680" y="2691"/>
                  </a:lnTo>
                  <a:lnTo>
                    <a:pt x="1704" y="2681"/>
                  </a:lnTo>
                  <a:lnTo>
                    <a:pt x="1727" y="2669"/>
                  </a:lnTo>
                  <a:lnTo>
                    <a:pt x="1749" y="2657"/>
                  </a:lnTo>
                  <a:lnTo>
                    <a:pt x="1771" y="2642"/>
                  </a:lnTo>
                  <a:lnTo>
                    <a:pt x="1793" y="2628"/>
                  </a:lnTo>
                  <a:lnTo>
                    <a:pt x="1814" y="2611"/>
                  </a:lnTo>
                  <a:lnTo>
                    <a:pt x="1835" y="2594"/>
                  </a:lnTo>
                  <a:lnTo>
                    <a:pt x="1875" y="2556"/>
                  </a:lnTo>
                  <a:lnTo>
                    <a:pt x="1915" y="2516"/>
                  </a:lnTo>
                  <a:lnTo>
                    <a:pt x="1954" y="2473"/>
                  </a:lnTo>
                  <a:lnTo>
                    <a:pt x="1992" y="2430"/>
                  </a:lnTo>
                  <a:lnTo>
                    <a:pt x="2029" y="2386"/>
                  </a:lnTo>
                  <a:lnTo>
                    <a:pt x="2065" y="2343"/>
                  </a:lnTo>
                  <a:lnTo>
                    <a:pt x="2101" y="2299"/>
                  </a:lnTo>
                  <a:lnTo>
                    <a:pt x="2137" y="2258"/>
                  </a:lnTo>
                  <a:lnTo>
                    <a:pt x="2173" y="2220"/>
                  </a:lnTo>
                  <a:lnTo>
                    <a:pt x="2192" y="2202"/>
                  </a:lnTo>
                  <a:lnTo>
                    <a:pt x="2210" y="2185"/>
                  </a:lnTo>
                  <a:lnTo>
                    <a:pt x="2335" y="2371"/>
                  </a:lnTo>
                  <a:lnTo>
                    <a:pt x="2241" y="2559"/>
                  </a:lnTo>
                  <a:lnTo>
                    <a:pt x="2234" y="2568"/>
                  </a:lnTo>
                  <a:lnTo>
                    <a:pt x="2228" y="2579"/>
                  </a:lnTo>
                  <a:lnTo>
                    <a:pt x="2220" y="2591"/>
                  </a:lnTo>
                  <a:lnTo>
                    <a:pt x="2212" y="2604"/>
                  </a:lnTo>
                  <a:lnTo>
                    <a:pt x="2202" y="2619"/>
                  </a:lnTo>
                  <a:lnTo>
                    <a:pt x="2193" y="2634"/>
                  </a:lnTo>
                  <a:lnTo>
                    <a:pt x="2171" y="2668"/>
                  </a:lnTo>
                  <a:lnTo>
                    <a:pt x="2146" y="2704"/>
                  </a:lnTo>
                  <a:lnTo>
                    <a:pt x="2119" y="2743"/>
                  </a:lnTo>
                  <a:lnTo>
                    <a:pt x="2088" y="2783"/>
                  </a:lnTo>
                  <a:lnTo>
                    <a:pt x="2054" y="2824"/>
                  </a:lnTo>
                  <a:lnTo>
                    <a:pt x="2018" y="2865"/>
                  </a:lnTo>
                  <a:lnTo>
                    <a:pt x="1978" y="2905"/>
                  </a:lnTo>
                  <a:lnTo>
                    <a:pt x="1936" y="2943"/>
                  </a:lnTo>
                  <a:lnTo>
                    <a:pt x="1891" y="2980"/>
                  </a:lnTo>
                  <a:lnTo>
                    <a:pt x="1842" y="3013"/>
                  </a:lnTo>
                  <a:lnTo>
                    <a:pt x="1817" y="3029"/>
                  </a:lnTo>
                  <a:lnTo>
                    <a:pt x="1792" y="3043"/>
                  </a:lnTo>
                  <a:lnTo>
                    <a:pt x="1765" y="3056"/>
                  </a:lnTo>
                  <a:lnTo>
                    <a:pt x="1737" y="3069"/>
                  </a:lnTo>
                  <a:lnTo>
                    <a:pt x="1709" y="3079"/>
                  </a:lnTo>
                  <a:lnTo>
                    <a:pt x="1680" y="3088"/>
                  </a:lnTo>
                  <a:lnTo>
                    <a:pt x="1657" y="3099"/>
                  </a:lnTo>
                  <a:lnTo>
                    <a:pt x="1634" y="3107"/>
                  </a:lnTo>
                  <a:lnTo>
                    <a:pt x="1610" y="3112"/>
                  </a:lnTo>
                  <a:lnTo>
                    <a:pt x="1587" y="3116"/>
                  </a:lnTo>
                  <a:lnTo>
                    <a:pt x="1563" y="3118"/>
                  </a:lnTo>
                  <a:lnTo>
                    <a:pt x="1540" y="3119"/>
                  </a:lnTo>
                  <a:lnTo>
                    <a:pt x="1493" y="3120"/>
                  </a:lnTo>
                  <a:lnTo>
                    <a:pt x="1463" y="3119"/>
                  </a:lnTo>
                  <a:lnTo>
                    <a:pt x="1434" y="3118"/>
                  </a:lnTo>
                  <a:lnTo>
                    <a:pt x="1404" y="3115"/>
                  </a:lnTo>
                  <a:lnTo>
                    <a:pt x="1374" y="3111"/>
                  </a:lnTo>
                  <a:lnTo>
                    <a:pt x="1345" y="3106"/>
                  </a:lnTo>
                  <a:lnTo>
                    <a:pt x="1315" y="3101"/>
                  </a:lnTo>
                  <a:lnTo>
                    <a:pt x="1285" y="3093"/>
                  </a:lnTo>
                  <a:lnTo>
                    <a:pt x="1254" y="3085"/>
                  </a:lnTo>
                  <a:lnTo>
                    <a:pt x="1224" y="3076"/>
                  </a:lnTo>
                  <a:lnTo>
                    <a:pt x="1193" y="3066"/>
                  </a:lnTo>
                  <a:lnTo>
                    <a:pt x="1162" y="3053"/>
                  </a:lnTo>
                  <a:lnTo>
                    <a:pt x="1131" y="3041"/>
                  </a:lnTo>
                  <a:lnTo>
                    <a:pt x="1100" y="3028"/>
                  </a:lnTo>
                  <a:lnTo>
                    <a:pt x="1069" y="3013"/>
                  </a:lnTo>
                  <a:lnTo>
                    <a:pt x="1038" y="2997"/>
                  </a:lnTo>
                  <a:lnTo>
                    <a:pt x="1006" y="2980"/>
                  </a:lnTo>
                  <a:lnTo>
                    <a:pt x="975" y="2962"/>
                  </a:lnTo>
                  <a:lnTo>
                    <a:pt x="943" y="2942"/>
                  </a:lnTo>
                  <a:lnTo>
                    <a:pt x="912" y="2922"/>
                  </a:lnTo>
                  <a:lnTo>
                    <a:pt x="880" y="2901"/>
                  </a:lnTo>
                  <a:lnTo>
                    <a:pt x="848" y="2878"/>
                  </a:lnTo>
                  <a:lnTo>
                    <a:pt x="816" y="2855"/>
                  </a:lnTo>
                  <a:lnTo>
                    <a:pt x="784" y="2830"/>
                  </a:lnTo>
                  <a:lnTo>
                    <a:pt x="752" y="2804"/>
                  </a:lnTo>
                  <a:lnTo>
                    <a:pt x="720" y="2777"/>
                  </a:lnTo>
                  <a:lnTo>
                    <a:pt x="688" y="2749"/>
                  </a:lnTo>
                  <a:lnTo>
                    <a:pt x="656" y="2721"/>
                  </a:lnTo>
                  <a:lnTo>
                    <a:pt x="624" y="2691"/>
                  </a:lnTo>
                  <a:lnTo>
                    <a:pt x="592" y="2659"/>
                  </a:lnTo>
                  <a:lnTo>
                    <a:pt x="560" y="2627"/>
                  </a:lnTo>
                  <a:lnTo>
                    <a:pt x="528" y="2593"/>
                  </a:lnTo>
                  <a:lnTo>
                    <a:pt x="496" y="2559"/>
                  </a:lnTo>
                  <a:lnTo>
                    <a:pt x="496" y="25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388" name="Freeform 43"/>
            <p:cNvSpPr>
              <a:spLocks/>
            </p:cNvSpPr>
            <p:nvPr/>
          </p:nvSpPr>
          <p:spPr bwMode="auto">
            <a:xfrm>
              <a:off x="-986390" y="340396"/>
              <a:ext cx="477832" cy="651044"/>
            </a:xfrm>
            <a:custGeom>
              <a:avLst/>
              <a:gdLst>
                <a:gd name="T0" fmla="*/ 77 w 2403"/>
                <a:gd name="T1" fmla="*/ 3032 h 3283"/>
                <a:gd name="T2" fmla="*/ 19 w 2403"/>
                <a:gd name="T3" fmla="*/ 2902 h 3283"/>
                <a:gd name="T4" fmla="*/ 1 w 2403"/>
                <a:gd name="T5" fmla="*/ 2781 h 3283"/>
                <a:gd name="T6" fmla="*/ 2 w 2403"/>
                <a:gd name="T7" fmla="*/ 2687 h 3283"/>
                <a:gd name="T8" fmla="*/ 377 w 2403"/>
                <a:gd name="T9" fmla="*/ 2720 h 3283"/>
                <a:gd name="T10" fmla="*/ 376 w 2403"/>
                <a:gd name="T11" fmla="*/ 2729 h 3283"/>
                <a:gd name="T12" fmla="*/ 378 w 2403"/>
                <a:gd name="T13" fmla="*/ 2789 h 3283"/>
                <a:gd name="T14" fmla="*/ 409 w 2403"/>
                <a:gd name="T15" fmla="*/ 2868 h 3283"/>
                <a:gd name="T16" fmla="*/ 453 w 2403"/>
                <a:gd name="T17" fmla="*/ 2911 h 3283"/>
                <a:gd name="T18" fmla="*/ 508 w 2403"/>
                <a:gd name="T19" fmla="*/ 2932 h 3283"/>
                <a:gd name="T20" fmla="*/ 1748 w 2403"/>
                <a:gd name="T21" fmla="*/ 2941 h 3283"/>
                <a:gd name="T22" fmla="*/ 1875 w 2403"/>
                <a:gd name="T23" fmla="*/ 2914 h 3283"/>
                <a:gd name="T24" fmla="*/ 1974 w 2403"/>
                <a:gd name="T25" fmla="*/ 2840 h 3283"/>
                <a:gd name="T26" fmla="*/ 2037 w 2403"/>
                <a:gd name="T27" fmla="*/ 2731 h 3283"/>
                <a:gd name="T28" fmla="*/ 2060 w 2403"/>
                <a:gd name="T29" fmla="*/ 2598 h 3283"/>
                <a:gd name="T30" fmla="*/ 2036 w 2403"/>
                <a:gd name="T31" fmla="*/ 2461 h 3283"/>
                <a:gd name="T32" fmla="*/ 1982 w 2403"/>
                <a:gd name="T33" fmla="*/ 2342 h 3283"/>
                <a:gd name="T34" fmla="*/ 1930 w 2403"/>
                <a:gd name="T35" fmla="*/ 2257 h 3283"/>
                <a:gd name="T36" fmla="*/ 1907 w 2403"/>
                <a:gd name="T37" fmla="*/ 2226 h 3283"/>
                <a:gd name="T38" fmla="*/ 1906 w 2403"/>
                <a:gd name="T39" fmla="*/ 2217 h 3283"/>
                <a:gd name="T40" fmla="*/ 1908 w 2403"/>
                <a:gd name="T41" fmla="*/ 2166 h 3283"/>
                <a:gd name="T42" fmla="*/ 1911 w 2403"/>
                <a:gd name="T43" fmla="*/ 2073 h 3283"/>
                <a:gd name="T44" fmla="*/ 1913 w 2403"/>
                <a:gd name="T45" fmla="*/ 1952 h 3283"/>
                <a:gd name="T46" fmla="*/ 1910 w 2403"/>
                <a:gd name="T47" fmla="*/ 1675 h 3283"/>
                <a:gd name="T48" fmla="*/ 1899 w 2403"/>
                <a:gd name="T49" fmla="*/ 1512 h 3283"/>
                <a:gd name="T50" fmla="*/ 1882 w 2403"/>
                <a:gd name="T51" fmla="*/ 1404 h 3283"/>
                <a:gd name="T52" fmla="*/ 1827 w 2403"/>
                <a:gd name="T53" fmla="*/ 1248 h 3283"/>
                <a:gd name="T54" fmla="*/ 1769 w 2403"/>
                <a:gd name="T55" fmla="*/ 1094 h 3283"/>
                <a:gd name="T56" fmla="*/ 1714 w 2403"/>
                <a:gd name="T57" fmla="*/ 965 h 3283"/>
                <a:gd name="T58" fmla="*/ 1618 w 2403"/>
                <a:gd name="T59" fmla="*/ 773 h 3283"/>
                <a:gd name="T60" fmla="*/ 1484 w 2403"/>
                <a:gd name="T61" fmla="*/ 567 h 3283"/>
                <a:gd name="T62" fmla="*/ 1373 w 2403"/>
                <a:gd name="T63" fmla="*/ 423 h 3283"/>
                <a:gd name="T64" fmla="*/ 1853 w 2403"/>
                <a:gd name="T65" fmla="*/ 489 h 3283"/>
                <a:gd name="T66" fmla="*/ 1888 w 2403"/>
                <a:gd name="T67" fmla="*/ 544 h 3283"/>
                <a:gd name="T68" fmla="*/ 1936 w 2403"/>
                <a:gd name="T69" fmla="*/ 622 h 3283"/>
                <a:gd name="T70" fmla="*/ 2034 w 2403"/>
                <a:gd name="T71" fmla="*/ 796 h 3283"/>
                <a:gd name="T72" fmla="*/ 2144 w 2403"/>
                <a:gd name="T73" fmla="*/ 1019 h 3283"/>
                <a:gd name="T74" fmla="*/ 2214 w 2403"/>
                <a:gd name="T75" fmla="*/ 1205 h 3283"/>
                <a:gd name="T76" fmla="*/ 2238 w 2403"/>
                <a:gd name="T77" fmla="*/ 1318 h 3283"/>
                <a:gd name="T78" fmla="*/ 2256 w 2403"/>
                <a:gd name="T79" fmla="*/ 1534 h 3283"/>
                <a:gd name="T80" fmla="*/ 2254 w 2403"/>
                <a:gd name="T81" fmla="*/ 1832 h 3283"/>
                <a:gd name="T82" fmla="*/ 2249 w 2403"/>
                <a:gd name="T83" fmla="*/ 2052 h 3283"/>
                <a:gd name="T84" fmla="*/ 2338 w 2403"/>
                <a:gd name="T85" fmla="*/ 2254 h 3283"/>
                <a:gd name="T86" fmla="*/ 2379 w 2403"/>
                <a:gd name="T87" fmla="*/ 2372 h 3283"/>
                <a:gd name="T88" fmla="*/ 2400 w 2403"/>
                <a:gd name="T89" fmla="*/ 2500 h 3283"/>
                <a:gd name="T90" fmla="*/ 2399 w 2403"/>
                <a:gd name="T91" fmla="*/ 2644 h 3283"/>
                <a:gd name="T92" fmla="*/ 2375 w 2403"/>
                <a:gd name="T93" fmla="*/ 2785 h 3283"/>
                <a:gd name="T94" fmla="*/ 2326 w 2403"/>
                <a:gd name="T95" fmla="*/ 2914 h 3283"/>
                <a:gd name="T96" fmla="*/ 2257 w 2403"/>
                <a:gd name="T97" fmla="*/ 3028 h 3283"/>
                <a:gd name="T98" fmla="*/ 2169 w 2403"/>
                <a:gd name="T99" fmla="*/ 3124 h 3283"/>
                <a:gd name="T100" fmla="*/ 2065 w 2403"/>
                <a:gd name="T101" fmla="*/ 3200 h 3283"/>
                <a:gd name="T102" fmla="*/ 1946 w 2403"/>
                <a:gd name="T103" fmla="*/ 3252 h 3283"/>
                <a:gd name="T104" fmla="*/ 1816 w 2403"/>
                <a:gd name="T105" fmla="*/ 3280 h 3283"/>
                <a:gd name="T106" fmla="*/ 528 w 2403"/>
                <a:gd name="T107" fmla="*/ 3280 h 3283"/>
                <a:gd name="T108" fmla="*/ 398 w 2403"/>
                <a:gd name="T109" fmla="*/ 3263 h 3283"/>
                <a:gd name="T110" fmla="*/ 282 w 2403"/>
                <a:gd name="T111" fmla="*/ 3221 h 3283"/>
                <a:gd name="T112" fmla="*/ 185 w 2403"/>
                <a:gd name="T113" fmla="*/ 3157 h 3283"/>
                <a:gd name="T114" fmla="*/ 126 w 2403"/>
                <a:gd name="T115" fmla="*/ 3093 h 3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03" h="3283">
                  <a:moveTo>
                    <a:pt x="126" y="3093"/>
                  </a:moveTo>
                  <a:lnTo>
                    <a:pt x="113" y="3078"/>
                  </a:lnTo>
                  <a:lnTo>
                    <a:pt x="99" y="3063"/>
                  </a:lnTo>
                  <a:lnTo>
                    <a:pt x="77" y="3032"/>
                  </a:lnTo>
                  <a:lnTo>
                    <a:pt x="57" y="3000"/>
                  </a:lnTo>
                  <a:lnTo>
                    <a:pt x="42" y="2967"/>
                  </a:lnTo>
                  <a:lnTo>
                    <a:pt x="29" y="2935"/>
                  </a:lnTo>
                  <a:lnTo>
                    <a:pt x="19" y="2902"/>
                  </a:lnTo>
                  <a:lnTo>
                    <a:pt x="12" y="2870"/>
                  </a:lnTo>
                  <a:lnTo>
                    <a:pt x="6" y="2839"/>
                  </a:lnTo>
                  <a:lnTo>
                    <a:pt x="3" y="2809"/>
                  </a:lnTo>
                  <a:lnTo>
                    <a:pt x="1" y="2781"/>
                  </a:lnTo>
                  <a:lnTo>
                    <a:pt x="0" y="2754"/>
                  </a:lnTo>
                  <a:lnTo>
                    <a:pt x="0" y="2729"/>
                  </a:lnTo>
                  <a:lnTo>
                    <a:pt x="1" y="2706"/>
                  </a:lnTo>
                  <a:lnTo>
                    <a:pt x="2" y="2687"/>
                  </a:lnTo>
                  <a:lnTo>
                    <a:pt x="2" y="2669"/>
                  </a:lnTo>
                  <a:lnTo>
                    <a:pt x="3" y="2656"/>
                  </a:lnTo>
                  <a:lnTo>
                    <a:pt x="341" y="2331"/>
                  </a:lnTo>
                  <a:lnTo>
                    <a:pt x="377" y="2720"/>
                  </a:lnTo>
                  <a:lnTo>
                    <a:pt x="377" y="2720"/>
                  </a:lnTo>
                  <a:lnTo>
                    <a:pt x="376" y="2722"/>
                  </a:lnTo>
                  <a:lnTo>
                    <a:pt x="376" y="2725"/>
                  </a:lnTo>
                  <a:lnTo>
                    <a:pt x="376" y="2729"/>
                  </a:lnTo>
                  <a:lnTo>
                    <a:pt x="375" y="2739"/>
                  </a:lnTo>
                  <a:lnTo>
                    <a:pt x="375" y="2754"/>
                  </a:lnTo>
                  <a:lnTo>
                    <a:pt x="376" y="2770"/>
                  </a:lnTo>
                  <a:lnTo>
                    <a:pt x="378" y="2789"/>
                  </a:lnTo>
                  <a:lnTo>
                    <a:pt x="382" y="2808"/>
                  </a:lnTo>
                  <a:lnTo>
                    <a:pt x="388" y="2829"/>
                  </a:lnTo>
                  <a:lnTo>
                    <a:pt x="397" y="2849"/>
                  </a:lnTo>
                  <a:lnTo>
                    <a:pt x="409" y="2868"/>
                  </a:lnTo>
                  <a:lnTo>
                    <a:pt x="424" y="2887"/>
                  </a:lnTo>
                  <a:lnTo>
                    <a:pt x="433" y="2896"/>
                  </a:lnTo>
                  <a:lnTo>
                    <a:pt x="442" y="2903"/>
                  </a:lnTo>
                  <a:lnTo>
                    <a:pt x="453" y="2911"/>
                  </a:lnTo>
                  <a:lnTo>
                    <a:pt x="466" y="2918"/>
                  </a:lnTo>
                  <a:lnTo>
                    <a:pt x="478" y="2924"/>
                  </a:lnTo>
                  <a:lnTo>
                    <a:pt x="493" y="2929"/>
                  </a:lnTo>
                  <a:lnTo>
                    <a:pt x="508" y="2932"/>
                  </a:lnTo>
                  <a:lnTo>
                    <a:pt x="526" y="2935"/>
                  </a:lnTo>
                  <a:lnTo>
                    <a:pt x="544" y="2937"/>
                  </a:lnTo>
                  <a:lnTo>
                    <a:pt x="564" y="2938"/>
                  </a:lnTo>
                  <a:lnTo>
                    <a:pt x="1748" y="2941"/>
                  </a:lnTo>
                  <a:lnTo>
                    <a:pt x="1782" y="2939"/>
                  </a:lnTo>
                  <a:lnTo>
                    <a:pt x="1815" y="2934"/>
                  </a:lnTo>
                  <a:lnTo>
                    <a:pt x="1846" y="2926"/>
                  </a:lnTo>
                  <a:lnTo>
                    <a:pt x="1875" y="2914"/>
                  </a:lnTo>
                  <a:lnTo>
                    <a:pt x="1903" y="2900"/>
                  </a:lnTo>
                  <a:lnTo>
                    <a:pt x="1929" y="2883"/>
                  </a:lnTo>
                  <a:lnTo>
                    <a:pt x="1952" y="2863"/>
                  </a:lnTo>
                  <a:lnTo>
                    <a:pt x="1974" y="2840"/>
                  </a:lnTo>
                  <a:lnTo>
                    <a:pt x="1993" y="2816"/>
                  </a:lnTo>
                  <a:lnTo>
                    <a:pt x="2010" y="2790"/>
                  </a:lnTo>
                  <a:lnTo>
                    <a:pt x="2025" y="2761"/>
                  </a:lnTo>
                  <a:lnTo>
                    <a:pt x="2037" y="2731"/>
                  </a:lnTo>
                  <a:lnTo>
                    <a:pt x="2047" y="2700"/>
                  </a:lnTo>
                  <a:lnTo>
                    <a:pt x="2055" y="2667"/>
                  </a:lnTo>
                  <a:lnTo>
                    <a:pt x="2059" y="2633"/>
                  </a:lnTo>
                  <a:lnTo>
                    <a:pt x="2060" y="2598"/>
                  </a:lnTo>
                  <a:lnTo>
                    <a:pt x="2059" y="2563"/>
                  </a:lnTo>
                  <a:lnTo>
                    <a:pt x="2054" y="2529"/>
                  </a:lnTo>
                  <a:lnTo>
                    <a:pt x="2046" y="2495"/>
                  </a:lnTo>
                  <a:lnTo>
                    <a:pt x="2036" y="2461"/>
                  </a:lnTo>
                  <a:lnTo>
                    <a:pt x="2025" y="2429"/>
                  </a:lnTo>
                  <a:lnTo>
                    <a:pt x="2011" y="2398"/>
                  </a:lnTo>
                  <a:lnTo>
                    <a:pt x="1997" y="2369"/>
                  </a:lnTo>
                  <a:lnTo>
                    <a:pt x="1982" y="2342"/>
                  </a:lnTo>
                  <a:lnTo>
                    <a:pt x="1968" y="2316"/>
                  </a:lnTo>
                  <a:lnTo>
                    <a:pt x="1954" y="2293"/>
                  </a:lnTo>
                  <a:lnTo>
                    <a:pt x="1941" y="2274"/>
                  </a:lnTo>
                  <a:lnTo>
                    <a:pt x="1930" y="2257"/>
                  </a:lnTo>
                  <a:lnTo>
                    <a:pt x="1919" y="2243"/>
                  </a:lnTo>
                  <a:lnTo>
                    <a:pt x="1912" y="2233"/>
                  </a:lnTo>
                  <a:lnTo>
                    <a:pt x="1909" y="2229"/>
                  </a:lnTo>
                  <a:lnTo>
                    <a:pt x="1907" y="2226"/>
                  </a:lnTo>
                  <a:lnTo>
                    <a:pt x="1906" y="2225"/>
                  </a:lnTo>
                  <a:lnTo>
                    <a:pt x="1905" y="2224"/>
                  </a:lnTo>
                  <a:lnTo>
                    <a:pt x="1905" y="2223"/>
                  </a:lnTo>
                  <a:lnTo>
                    <a:pt x="1906" y="2217"/>
                  </a:lnTo>
                  <a:lnTo>
                    <a:pt x="1906" y="2209"/>
                  </a:lnTo>
                  <a:lnTo>
                    <a:pt x="1907" y="2198"/>
                  </a:lnTo>
                  <a:lnTo>
                    <a:pt x="1907" y="2183"/>
                  </a:lnTo>
                  <a:lnTo>
                    <a:pt x="1908" y="2166"/>
                  </a:lnTo>
                  <a:lnTo>
                    <a:pt x="1909" y="2146"/>
                  </a:lnTo>
                  <a:lnTo>
                    <a:pt x="1909" y="2123"/>
                  </a:lnTo>
                  <a:lnTo>
                    <a:pt x="1910" y="2100"/>
                  </a:lnTo>
                  <a:lnTo>
                    <a:pt x="1911" y="2073"/>
                  </a:lnTo>
                  <a:lnTo>
                    <a:pt x="1911" y="2045"/>
                  </a:lnTo>
                  <a:lnTo>
                    <a:pt x="1912" y="2016"/>
                  </a:lnTo>
                  <a:lnTo>
                    <a:pt x="1913" y="1985"/>
                  </a:lnTo>
                  <a:lnTo>
                    <a:pt x="1913" y="1952"/>
                  </a:lnTo>
                  <a:lnTo>
                    <a:pt x="1914" y="1885"/>
                  </a:lnTo>
                  <a:lnTo>
                    <a:pt x="1913" y="1816"/>
                  </a:lnTo>
                  <a:lnTo>
                    <a:pt x="1912" y="1745"/>
                  </a:lnTo>
                  <a:lnTo>
                    <a:pt x="1910" y="1675"/>
                  </a:lnTo>
                  <a:lnTo>
                    <a:pt x="1907" y="1606"/>
                  </a:lnTo>
                  <a:lnTo>
                    <a:pt x="1905" y="1573"/>
                  </a:lnTo>
                  <a:lnTo>
                    <a:pt x="1902" y="1541"/>
                  </a:lnTo>
                  <a:lnTo>
                    <a:pt x="1899" y="1512"/>
                  </a:lnTo>
                  <a:lnTo>
                    <a:pt x="1896" y="1482"/>
                  </a:lnTo>
                  <a:lnTo>
                    <a:pt x="1891" y="1454"/>
                  </a:lnTo>
                  <a:lnTo>
                    <a:pt x="1886" y="1428"/>
                  </a:lnTo>
                  <a:lnTo>
                    <a:pt x="1882" y="1404"/>
                  </a:lnTo>
                  <a:lnTo>
                    <a:pt x="1876" y="1383"/>
                  </a:lnTo>
                  <a:lnTo>
                    <a:pt x="1859" y="1336"/>
                  </a:lnTo>
                  <a:lnTo>
                    <a:pt x="1843" y="1291"/>
                  </a:lnTo>
                  <a:lnTo>
                    <a:pt x="1827" y="1248"/>
                  </a:lnTo>
                  <a:lnTo>
                    <a:pt x="1812" y="1207"/>
                  </a:lnTo>
                  <a:lnTo>
                    <a:pt x="1796" y="1167"/>
                  </a:lnTo>
                  <a:lnTo>
                    <a:pt x="1782" y="1130"/>
                  </a:lnTo>
                  <a:lnTo>
                    <a:pt x="1769" y="1094"/>
                  </a:lnTo>
                  <a:lnTo>
                    <a:pt x="1754" y="1060"/>
                  </a:lnTo>
                  <a:lnTo>
                    <a:pt x="1741" y="1026"/>
                  </a:lnTo>
                  <a:lnTo>
                    <a:pt x="1727" y="995"/>
                  </a:lnTo>
                  <a:lnTo>
                    <a:pt x="1714" y="965"/>
                  </a:lnTo>
                  <a:lnTo>
                    <a:pt x="1700" y="935"/>
                  </a:lnTo>
                  <a:lnTo>
                    <a:pt x="1674" y="878"/>
                  </a:lnTo>
                  <a:lnTo>
                    <a:pt x="1647" y="824"/>
                  </a:lnTo>
                  <a:lnTo>
                    <a:pt x="1618" y="773"/>
                  </a:lnTo>
                  <a:lnTo>
                    <a:pt x="1588" y="721"/>
                  </a:lnTo>
                  <a:lnTo>
                    <a:pt x="1556" y="671"/>
                  </a:lnTo>
                  <a:lnTo>
                    <a:pt x="1522" y="621"/>
                  </a:lnTo>
                  <a:lnTo>
                    <a:pt x="1484" y="567"/>
                  </a:lnTo>
                  <a:lnTo>
                    <a:pt x="1442" y="512"/>
                  </a:lnTo>
                  <a:lnTo>
                    <a:pt x="1421" y="484"/>
                  </a:lnTo>
                  <a:lnTo>
                    <a:pt x="1398" y="454"/>
                  </a:lnTo>
                  <a:lnTo>
                    <a:pt x="1373" y="423"/>
                  </a:lnTo>
                  <a:lnTo>
                    <a:pt x="1348" y="391"/>
                  </a:lnTo>
                  <a:lnTo>
                    <a:pt x="1488" y="0"/>
                  </a:lnTo>
                  <a:lnTo>
                    <a:pt x="1847" y="479"/>
                  </a:lnTo>
                  <a:lnTo>
                    <a:pt x="1853" y="489"/>
                  </a:lnTo>
                  <a:lnTo>
                    <a:pt x="1862" y="500"/>
                  </a:lnTo>
                  <a:lnTo>
                    <a:pt x="1870" y="513"/>
                  </a:lnTo>
                  <a:lnTo>
                    <a:pt x="1879" y="528"/>
                  </a:lnTo>
                  <a:lnTo>
                    <a:pt x="1888" y="544"/>
                  </a:lnTo>
                  <a:lnTo>
                    <a:pt x="1900" y="562"/>
                  </a:lnTo>
                  <a:lnTo>
                    <a:pt x="1911" y="580"/>
                  </a:lnTo>
                  <a:lnTo>
                    <a:pt x="1922" y="601"/>
                  </a:lnTo>
                  <a:lnTo>
                    <a:pt x="1936" y="622"/>
                  </a:lnTo>
                  <a:lnTo>
                    <a:pt x="1948" y="644"/>
                  </a:lnTo>
                  <a:lnTo>
                    <a:pt x="1976" y="692"/>
                  </a:lnTo>
                  <a:lnTo>
                    <a:pt x="2004" y="742"/>
                  </a:lnTo>
                  <a:lnTo>
                    <a:pt x="2034" y="796"/>
                  </a:lnTo>
                  <a:lnTo>
                    <a:pt x="2063" y="850"/>
                  </a:lnTo>
                  <a:lnTo>
                    <a:pt x="2091" y="906"/>
                  </a:lnTo>
                  <a:lnTo>
                    <a:pt x="2119" y="963"/>
                  </a:lnTo>
                  <a:lnTo>
                    <a:pt x="2144" y="1019"/>
                  </a:lnTo>
                  <a:lnTo>
                    <a:pt x="2167" y="1075"/>
                  </a:lnTo>
                  <a:lnTo>
                    <a:pt x="2189" y="1128"/>
                  </a:lnTo>
                  <a:lnTo>
                    <a:pt x="2206" y="1180"/>
                  </a:lnTo>
                  <a:lnTo>
                    <a:pt x="2214" y="1205"/>
                  </a:lnTo>
                  <a:lnTo>
                    <a:pt x="2220" y="1228"/>
                  </a:lnTo>
                  <a:lnTo>
                    <a:pt x="2225" y="1249"/>
                  </a:lnTo>
                  <a:lnTo>
                    <a:pt x="2230" y="1272"/>
                  </a:lnTo>
                  <a:lnTo>
                    <a:pt x="2238" y="1318"/>
                  </a:lnTo>
                  <a:lnTo>
                    <a:pt x="2246" y="1368"/>
                  </a:lnTo>
                  <a:lnTo>
                    <a:pt x="2250" y="1422"/>
                  </a:lnTo>
                  <a:lnTo>
                    <a:pt x="2254" y="1477"/>
                  </a:lnTo>
                  <a:lnTo>
                    <a:pt x="2256" y="1534"/>
                  </a:lnTo>
                  <a:lnTo>
                    <a:pt x="2257" y="1593"/>
                  </a:lnTo>
                  <a:lnTo>
                    <a:pt x="2257" y="1653"/>
                  </a:lnTo>
                  <a:lnTo>
                    <a:pt x="2256" y="1772"/>
                  </a:lnTo>
                  <a:lnTo>
                    <a:pt x="2254" y="1832"/>
                  </a:lnTo>
                  <a:lnTo>
                    <a:pt x="2253" y="1890"/>
                  </a:lnTo>
                  <a:lnTo>
                    <a:pt x="2251" y="1946"/>
                  </a:lnTo>
                  <a:lnTo>
                    <a:pt x="2250" y="2001"/>
                  </a:lnTo>
                  <a:lnTo>
                    <a:pt x="2249" y="2052"/>
                  </a:lnTo>
                  <a:lnTo>
                    <a:pt x="2249" y="2101"/>
                  </a:lnTo>
                  <a:lnTo>
                    <a:pt x="2282" y="2149"/>
                  </a:lnTo>
                  <a:lnTo>
                    <a:pt x="2312" y="2201"/>
                  </a:lnTo>
                  <a:lnTo>
                    <a:pt x="2338" y="2254"/>
                  </a:lnTo>
                  <a:lnTo>
                    <a:pt x="2350" y="2282"/>
                  </a:lnTo>
                  <a:lnTo>
                    <a:pt x="2361" y="2312"/>
                  </a:lnTo>
                  <a:lnTo>
                    <a:pt x="2370" y="2341"/>
                  </a:lnTo>
                  <a:lnTo>
                    <a:pt x="2379" y="2372"/>
                  </a:lnTo>
                  <a:lnTo>
                    <a:pt x="2386" y="2403"/>
                  </a:lnTo>
                  <a:lnTo>
                    <a:pt x="2392" y="2434"/>
                  </a:lnTo>
                  <a:lnTo>
                    <a:pt x="2397" y="2466"/>
                  </a:lnTo>
                  <a:lnTo>
                    <a:pt x="2400" y="2500"/>
                  </a:lnTo>
                  <a:lnTo>
                    <a:pt x="2402" y="2534"/>
                  </a:lnTo>
                  <a:lnTo>
                    <a:pt x="2403" y="2568"/>
                  </a:lnTo>
                  <a:lnTo>
                    <a:pt x="2402" y="2606"/>
                  </a:lnTo>
                  <a:lnTo>
                    <a:pt x="2399" y="2644"/>
                  </a:lnTo>
                  <a:lnTo>
                    <a:pt x="2395" y="2680"/>
                  </a:lnTo>
                  <a:lnTo>
                    <a:pt x="2390" y="2716"/>
                  </a:lnTo>
                  <a:lnTo>
                    <a:pt x="2383" y="2751"/>
                  </a:lnTo>
                  <a:lnTo>
                    <a:pt x="2375" y="2785"/>
                  </a:lnTo>
                  <a:lnTo>
                    <a:pt x="2364" y="2819"/>
                  </a:lnTo>
                  <a:lnTo>
                    <a:pt x="2353" y="2852"/>
                  </a:lnTo>
                  <a:lnTo>
                    <a:pt x="2341" y="2884"/>
                  </a:lnTo>
                  <a:lnTo>
                    <a:pt x="2326" y="2914"/>
                  </a:lnTo>
                  <a:lnTo>
                    <a:pt x="2311" y="2944"/>
                  </a:lnTo>
                  <a:lnTo>
                    <a:pt x="2294" y="2973"/>
                  </a:lnTo>
                  <a:lnTo>
                    <a:pt x="2275" y="3001"/>
                  </a:lnTo>
                  <a:lnTo>
                    <a:pt x="2257" y="3028"/>
                  </a:lnTo>
                  <a:lnTo>
                    <a:pt x="2236" y="3054"/>
                  </a:lnTo>
                  <a:lnTo>
                    <a:pt x="2215" y="3078"/>
                  </a:lnTo>
                  <a:lnTo>
                    <a:pt x="2193" y="3102"/>
                  </a:lnTo>
                  <a:lnTo>
                    <a:pt x="2169" y="3124"/>
                  </a:lnTo>
                  <a:lnTo>
                    <a:pt x="2144" y="3145"/>
                  </a:lnTo>
                  <a:lnTo>
                    <a:pt x="2119" y="3165"/>
                  </a:lnTo>
                  <a:lnTo>
                    <a:pt x="2092" y="3183"/>
                  </a:lnTo>
                  <a:lnTo>
                    <a:pt x="2065" y="3200"/>
                  </a:lnTo>
                  <a:lnTo>
                    <a:pt x="2036" y="3215"/>
                  </a:lnTo>
                  <a:lnTo>
                    <a:pt x="2007" y="3230"/>
                  </a:lnTo>
                  <a:lnTo>
                    <a:pt x="1977" y="3242"/>
                  </a:lnTo>
                  <a:lnTo>
                    <a:pt x="1946" y="3252"/>
                  </a:lnTo>
                  <a:lnTo>
                    <a:pt x="1914" y="3262"/>
                  </a:lnTo>
                  <a:lnTo>
                    <a:pt x="1882" y="3270"/>
                  </a:lnTo>
                  <a:lnTo>
                    <a:pt x="1849" y="3276"/>
                  </a:lnTo>
                  <a:lnTo>
                    <a:pt x="1816" y="3280"/>
                  </a:lnTo>
                  <a:lnTo>
                    <a:pt x="1781" y="3282"/>
                  </a:lnTo>
                  <a:lnTo>
                    <a:pt x="1747" y="3283"/>
                  </a:lnTo>
                  <a:lnTo>
                    <a:pt x="563" y="3281"/>
                  </a:lnTo>
                  <a:lnTo>
                    <a:pt x="528" y="3280"/>
                  </a:lnTo>
                  <a:lnTo>
                    <a:pt x="494" y="3278"/>
                  </a:lnTo>
                  <a:lnTo>
                    <a:pt x="461" y="3274"/>
                  </a:lnTo>
                  <a:lnTo>
                    <a:pt x="429" y="3269"/>
                  </a:lnTo>
                  <a:lnTo>
                    <a:pt x="398" y="3263"/>
                  </a:lnTo>
                  <a:lnTo>
                    <a:pt x="367" y="3254"/>
                  </a:lnTo>
                  <a:lnTo>
                    <a:pt x="338" y="3244"/>
                  </a:lnTo>
                  <a:lnTo>
                    <a:pt x="309" y="3234"/>
                  </a:lnTo>
                  <a:lnTo>
                    <a:pt x="282" y="3221"/>
                  </a:lnTo>
                  <a:lnTo>
                    <a:pt x="256" y="3207"/>
                  </a:lnTo>
                  <a:lnTo>
                    <a:pt x="231" y="3192"/>
                  </a:lnTo>
                  <a:lnTo>
                    <a:pt x="208" y="3175"/>
                  </a:lnTo>
                  <a:lnTo>
                    <a:pt x="185" y="3157"/>
                  </a:lnTo>
                  <a:lnTo>
                    <a:pt x="164" y="3137"/>
                  </a:lnTo>
                  <a:lnTo>
                    <a:pt x="145" y="3115"/>
                  </a:lnTo>
                  <a:lnTo>
                    <a:pt x="126" y="3093"/>
                  </a:lnTo>
                  <a:lnTo>
                    <a:pt x="126" y="30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389" name="Freeform 44"/>
            <p:cNvSpPr>
              <a:spLocks noEditPoints="1"/>
            </p:cNvSpPr>
            <p:nvPr/>
          </p:nvSpPr>
          <p:spPr bwMode="auto">
            <a:xfrm>
              <a:off x="-2575176" y="-1203590"/>
              <a:ext cx="3082012" cy="2284628"/>
            </a:xfrm>
            <a:custGeom>
              <a:avLst/>
              <a:gdLst>
                <a:gd name="T0" fmla="*/ 10977 w 15471"/>
                <a:gd name="T1" fmla="*/ 1806 h 11467"/>
                <a:gd name="T2" fmla="*/ 11863 w 15471"/>
                <a:gd name="T3" fmla="*/ 2687 h 11467"/>
                <a:gd name="T4" fmla="*/ 11965 w 15471"/>
                <a:gd name="T5" fmla="*/ 3282 h 11467"/>
                <a:gd name="T6" fmla="*/ 12755 w 15471"/>
                <a:gd name="T7" fmla="*/ 3676 h 11467"/>
                <a:gd name="T8" fmla="*/ 12767 w 15471"/>
                <a:gd name="T9" fmla="*/ 4735 h 11467"/>
                <a:gd name="T10" fmla="*/ 13108 w 15471"/>
                <a:gd name="T11" fmla="*/ 1674 h 11467"/>
                <a:gd name="T12" fmla="*/ 14652 w 15471"/>
                <a:gd name="T13" fmla="*/ 942 h 11467"/>
                <a:gd name="T14" fmla="*/ 15075 w 15471"/>
                <a:gd name="T15" fmla="*/ 4776 h 11467"/>
                <a:gd name="T16" fmla="*/ 12080 w 15471"/>
                <a:gd name="T17" fmla="*/ 6929 h 11467"/>
                <a:gd name="T18" fmla="*/ 10191 w 15471"/>
                <a:gd name="T19" fmla="*/ 5810 h 11467"/>
                <a:gd name="T20" fmla="*/ 11264 w 15471"/>
                <a:gd name="T21" fmla="*/ 7535 h 11467"/>
                <a:gd name="T22" fmla="*/ 10824 w 15471"/>
                <a:gd name="T23" fmla="*/ 8068 h 11467"/>
                <a:gd name="T24" fmla="*/ 8547 w 15471"/>
                <a:gd name="T25" fmla="*/ 6706 h 11467"/>
                <a:gd name="T26" fmla="*/ 9172 w 15471"/>
                <a:gd name="T27" fmla="*/ 8211 h 11467"/>
                <a:gd name="T28" fmla="*/ 6576 w 15471"/>
                <a:gd name="T29" fmla="*/ 11116 h 11467"/>
                <a:gd name="T30" fmla="*/ 6156 w 15471"/>
                <a:gd name="T31" fmla="*/ 9541 h 11467"/>
                <a:gd name="T32" fmla="*/ 6205 w 15471"/>
                <a:gd name="T33" fmla="*/ 9052 h 11467"/>
                <a:gd name="T34" fmla="*/ 4485 w 15471"/>
                <a:gd name="T35" fmla="*/ 9219 h 11467"/>
                <a:gd name="T36" fmla="*/ 3981 w 15471"/>
                <a:gd name="T37" fmla="*/ 10956 h 11467"/>
                <a:gd name="T38" fmla="*/ 2377 w 15471"/>
                <a:gd name="T39" fmla="*/ 9801 h 11467"/>
                <a:gd name="T40" fmla="*/ 1530 w 15471"/>
                <a:gd name="T41" fmla="*/ 7314 h 11467"/>
                <a:gd name="T42" fmla="*/ 1041 w 15471"/>
                <a:gd name="T43" fmla="*/ 5673 h 11467"/>
                <a:gd name="T44" fmla="*/ 412 w 15471"/>
                <a:gd name="T45" fmla="*/ 4456 h 11467"/>
                <a:gd name="T46" fmla="*/ 938 w 15471"/>
                <a:gd name="T47" fmla="*/ 4506 h 11467"/>
                <a:gd name="T48" fmla="*/ 1436 w 15471"/>
                <a:gd name="T49" fmla="*/ 5064 h 11467"/>
                <a:gd name="T50" fmla="*/ 4800 w 15471"/>
                <a:gd name="T51" fmla="*/ 2713 h 11467"/>
                <a:gd name="T52" fmla="*/ 3605 w 15471"/>
                <a:gd name="T53" fmla="*/ 4402 h 11467"/>
                <a:gd name="T54" fmla="*/ 3968 w 15471"/>
                <a:gd name="T55" fmla="*/ 6936 h 11467"/>
                <a:gd name="T56" fmla="*/ 6878 w 15471"/>
                <a:gd name="T57" fmla="*/ 7007 h 11467"/>
                <a:gd name="T58" fmla="*/ 8016 w 15471"/>
                <a:gd name="T59" fmla="*/ 5640 h 11467"/>
                <a:gd name="T60" fmla="*/ 7464 w 15471"/>
                <a:gd name="T61" fmla="*/ 4107 h 11467"/>
                <a:gd name="T62" fmla="*/ 7291 w 15471"/>
                <a:gd name="T63" fmla="*/ 6616 h 11467"/>
                <a:gd name="T64" fmla="*/ 4638 w 15471"/>
                <a:gd name="T65" fmla="*/ 7120 h 11467"/>
                <a:gd name="T66" fmla="*/ 3893 w 15471"/>
                <a:gd name="T67" fmla="*/ 4655 h 11467"/>
                <a:gd name="T68" fmla="*/ 7348 w 15471"/>
                <a:gd name="T69" fmla="*/ 1684 h 11467"/>
                <a:gd name="T70" fmla="*/ 7505 w 15471"/>
                <a:gd name="T71" fmla="*/ 821 h 11467"/>
                <a:gd name="T72" fmla="*/ 14394 w 15471"/>
                <a:gd name="T73" fmla="*/ 1187 h 11467"/>
                <a:gd name="T74" fmla="*/ 13401 w 15471"/>
                <a:gd name="T75" fmla="*/ 1768 h 11467"/>
                <a:gd name="T76" fmla="*/ 9509 w 15471"/>
                <a:gd name="T77" fmla="*/ 2321 h 11467"/>
                <a:gd name="T78" fmla="*/ 9002 w 15471"/>
                <a:gd name="T79" fmla="*/ 2398 h 11467"/>
                <a:gd name="T80" fmla="*/ 9753 w 15471"/>
                <a:gd name="T81" fmla="*/ 3768 h 11467"/>
                <a:gd name="T82" fmla="*/ 9917 w 15471"/>
                <a:gd name="T83" fmla="*/ 4293 h 11467"/>
                <a:gd name="T84" fmla="*/ 10789 w 15471"/>
                <a:gd name="T85" fmla="*/ 3533 h 11467"/>
                <a:gd name="T86" fmla="*/ 10668 w 15471"/>
                <a:gd name="T87" fmla="*/ 3016 h 11467"/>
                <a:gd name="T88" fmla="*/ 9418 w 15471"/>
                <a:gd name="T89" fmla="*/ 3866 h 11467"/>
                <a:gd name="T90" fmla="*/ 6560 w 15471"/>
                <a:gd name="T91" fmla="*/ 1283 h 11467"/>
                <a:gd name="T92" fmla="*/ 4869 w 15471"/>
                <a:gd name="T93" fmla="*/ 2378 h 11467"/>
                <a:gd name="T94" fmla="*/ 1533 w 15471"/>
                <a:gd name="T95" fmla="*/ 4436 h 11467"/>
                <a:gd name="T96" fmla="*/ 865 w 15471"/>
                <a:gd name="T97" fmla="*/ 3460 h 11467"/>
                <a:gd name="T98" fmla="*/ 523 w 15471"/>
                <a:gd name="T99" fmla="*/ 5835 h 11467"/>
                <a:gd name="T100" fmla="*/ 2021 w 15471"/>
                <a:gd name="T101" fmla="*/ 9156 h 11467"/>
                <a:gd name="T102" fmla="*/ 2536 w 15471"/>
                <a:gd name="T103" fmla="*/ 11188 h 11467"/>
                <a:gd name="T104" fmla="*/ 4423 w 15471"/>
                <a:gd name="T105" fmla="*/ 10332 h 11467"/>
                <a:gd name="T106" fmla="*/ 5268 w 15471"/>
                <a:gd name="T107" fmla="*/ 9942 h 11467"/>
                <a:gd name="T108" fmla="*/ 7052 w 15471"/>
                <a:gd name="T109" fmla="*/ 11297 h 11467"/>
                <a:gd name="T110" fmla="*/ 9714 w 15471"/>
                <a:gd name="T111" fmla="*/ 7999 h 11467"/>
                <a:gd name="T112" fmla="*/ 11839 w 15471"/>
                <a:gd name="T113" fmla="*/ 7522 h 11467"/>
                <a:gd name="T114" fmla="*/ 14957 w 15471"/>
                <a:gd name="T115" fmla="*/ 5826 h 11467"/>
                <a:gd name="T116" fmla="*/ 14949 w 15471"/>
                <a:gd name="T117" fmla="*/ 867 h 11467"/>
                <a:gd name="T118" fmla="*/ 13419 w 15471"/>
                <a:gd name="T119" fmla="*/ 1053 h 11467"/>
                <a:gd name="T120" fmla="*/ 12890 w 15471"/>
                <a:gd name="T121" fmla="*/ 3396 h 11467"/>
                <a:gd name="T122" fmla="*/ 12179 w 15471"/>
                <a:gd name="T123" fmla="*/ 1882 h 11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471" h="11467">
                  <a:moveTo>
                    <a:pt x="9231" y="342"/>
                  </a:moveTo>
                  <a:lnTo>
                    <a:pt x="9450" y="342"/>
                  </a:lnTo>
                  <a:lnTo>
                    <a:pt x="9501" y="346"/>
                  </a:lnTo>
                  <a:lnTo>
                    <a:pt x="9553" y="351"/>
                  </a:lnTo>
                  <a:lnTo>
                    <a:pt x="9604" y="357"/>
                  </a:lnTo>
                  <a:lnTo>
                    <a:pt x="9654" y="364"/>
                  </a:lnTo>
                  <a:lnTo>
                    <a:pt x="9703" y="373"/>
                  </a:lnTo>
                  <a:lnTo>
                    <a:pt x="9752" y="383"/>
                  </a:lnTo>
                  <a:lnTo>
                    <a:pt x="9801" y="394"/>
                  </a:lnTo>
                  <a:lnTo>
                    <a:pt x="9848" y="405"/>
                  </a:lnTo>
                  <a:lnTo>
                    <a:pt x="9894" y="419"/>
                  </a:lnTo>
                  <a:lnTo>
                    <a:pt x="9941" y="433"/>
                  </a:lnTo>
                  <a:lnTo>
                    <a:pt x="10031" y="464"/>
                  </a:lnTo>
                  <a:lnTo>
                    <a:pt x="10118" y="499"/>
                  </a:lnTo>
                  <a:lnTo>
                    <a:pt x="10203" y="537"/>
                  </a:lnTo>
                  <a:lnTo>
                    <a:pt x="10285" y="579"/>
                  </a:lnTo>
                  <a:lnTo>
                    <a:pt x="10364" y="623"/>
                  </a:lnTo>
                  <a:lnTo>
                    <a:pt x="10441" y="669"/>
                  </a:lnTo>
                  <a:lnTo>
                    <a:pt x="10514" y="718"/>
                  </a:lnTo>
                  <a:lnTo>
                    <a:pt x="10585" y="768"/>
                  </a:lnTo>
                  <a:lnTo>
                    <a:pt x="10653" y="820"/>
                  </a:lnTo>
                  <a:lnTo>
                    <a:pt x="10719" y="873"/>
                  </a:lnTo>
                  <a:lnTo>
                    <a:pt x="10781" y="927"/>
                  </a:lnTo>
                  <a:lnTo>
                    <a:pt x="10841" y="980"/>
                  </a:lnTo>
                  <a:lnTo>
                    <a:pt x="10899" y="1035"/>
                  </a:lnTo>
                  <a:lnTo>
                    <a:pt x="10954" y="1089"/>
                  </a:lnTo>
                  <a:lnTo>
                    <a:pt x="11005" y="1144"/>
                  </a:lnTo>
                  <a:lnTo>
                    <a:pt x="11054" y="1198"/>
                  </a:lnTo>
                  <a:lnTo>
                    <a:pt x="11100" y="1249"/>
                  </a:lnTo>
                  <a:lnTo>
                    <a:pt x="11144" y="1301"/>
                  </a:lnTo>
                  <a:lnTo>
                    <a:pt x="11185" y="1350"/>
                  </a:lnTo>
                  <a:lnTo>
                    <a:pt x="11223" y="1397"/>
                  </a:lnTo>
                  <a:lnTo>
                    <a:pt x="11258" y="1443"/>
                  </a:lnTo>
                  <a:lnTo>
                    <a:pt x="11291" y="1486"/>
                  </a:lnTo>
                  <a:lnTo>
                    <a:pt x="11321" y="1526"/>
                  </a:lnTo>
                  <a:lnTo>
                    <a:pt x="11348" y="1562"/>
                  </a:lnTo>
                  <a:lnTo>
                    <a:pt x="11373" y="1596"/>
                  </a:lnTo>
                  <a:lnTo>
                    <a:pt x="11393" y="1626"/>
                  </a:lnTo>
                  <a:lnTo>
                    <a:pt x="11404" y="1638"/>
                  </a:lnTo>
                  <a:lnTo>
                    <a:pt x="11413" y="1651"/>
                  </a:lnTo>
                  <a:lnTo>
                    <a:pt x="11381" y="1651"/>
                  </a:lnTo>
                  <a:lnTo>
                    <a:pt x="11351" y="1653"/>
                  </a:lnTo>
                  <a:lnTo>
                    <a:pt x="11319" y="1658"/>
                  </a:lnTo>
                  <a:lnTo>
                    <a:pt x="11286" y="1665"/>
                  </a:lnTo>
                  <a:lnTo>
                    <a:pt x="11253" y="1676"/>
                  </a:lnTo>
                  <a:lnTo>
                    <a:pt x="11219" y="1687"/>
                  </a:lnTo>
                  <a:lnTo>
                    <a:pt x="11185" y="1700"/>
                  </a:lnTo>
                  <a:lnTo>
                    <a:pt x="11152" y="1715"/>
                  </a:lnTo>
                  <a:lnTo>
                    <a:pt x="11121" y="1729"/>
                  </a:lnTo>
                  <a:lnTo>
                    <a:pt x="11091" y="1743"/>
                  </a:lnTo>
                  <a:lnTo>
                    <a:pt x="11064" y="1758"/>
                  </a:lnTo>
                  <a:lnTo>
                    <a:pt x="11039" y="1770"/>
                  </a:lnTo>
                  <a:lnTo>
                    <a:pt x="11018" y="1783"/>
                  </a:lnTo>
                  <a:lnTo>
                    <a:pt x="11008" y="1788"/>
                  </a:lnTo>
                  <a:lnTo>
                    <a:pt x="11001" y="1792"/>
                  </a:lnTo>
                  <a:lnTo>
                    <a:pt x="10994" y="1796"/>
                  </a:lnTo>
                  <a:lnTo>
                    <a:pt x="10988" y="1800"/>
                  </a:lnTo>
                  <a:lnTo>
                    <a:pt x="10983" y="1803"/>
                  </a:lnTo>
                  <a:lnTo>
                    <a:pt x="10979" y="1805"/>
                  </a:lnTo>
                  <a:lnTo>
                    <a:pt x="10977" y="1806"/>
                  </a:lnTo>
                  <a:lnTo>
                    <a:pt x="10976" y="1806"/>
                  </a:lnTo>
                  <a:lnTo>
                    <a:pt x="11257" y="1806"/>
                  </a:lnTo>
                  <a:lnTo>
                    <a:pt x="11303" y="1806"/>
                  </a:lnTo>
                  <a:lnTo>
                    <a:pt x="11345" y="1807"/>
                  </a:lnTo>
                  <a:lnTo>
                    <a:pt x="11385" y="1808"/>
                  </a:lnTo>
                  <a:lnTo>
                    <a:pt x="11424" y="1810"/>
                  </a:lnTo>
                  <a:lnTo>
                    <a:pt x="11462" y="1815"/>
                  </a:lnTo>
                  <a:lnTo>
                    <a:pt x="11498" y="1820"/>
                  </a:lnTo>
                  <a:lnTo>
                    <a:pt x="11534" y="1828"/>
                  </a:lnTo>
                  <a:lnTo>
                    <a:pt x="11569" y="1838"/>
                  </a:lnTo>
                  <a:lnTo>
                    <a:pt x="11603" y="1851"/>
                  </a:lnTo>
                  <a:lnTo>
                    <a:pt x="11637" y="1863"/>
                  </a:lnTo>
                  <a:lnTo>
                    <a:pt x="11671" y="1877"/>
                  </a:lnTo>
                  <a:lnTo>
                    <a:pt x="11704" y="1893"/>
                  </a:lnTo>
                  <a:lnTo>
                    <a:pt x="11737" y="1910"/>
                  </a:lnTo>
                  <a:lnTo>
                    <a:pt x="11771" y="1930"/>
                  </a:lnTo>
                  <a:lnTo>
                    <a:pt x="11804" y="1951"/>
                  </a:lnTo>
                  <a:lnTo>
                    <a:pt x="11837" y="1974"/>
                  </a:lnTo>
                  <a:lnTo>
                    <a:pt x="11871" y="2000"/>
                  </a:lnTo>
                  <a:lnTo>
                    <a:pt x="11905" y="2029"/>
                  </a:lnTo>
                  <a:lnTo>
                    <a:pt x="11941" y="2061"/>
                  </a:lnTo>
                  <a:lnTo>
                    <a:pt x="11977" y="2097"/>
                  </a:lnTo>
                  <a:lnTo>
                    <a:pt x="12013" y="2135"/>
                  </a:lnTo>
                  <a:lnTo>
                    <a:pt x="12051" y="2177"/>
                  </a:lnTo>
                  <a:lnTo>
                    <a:pt x="12070" y="2200"/>
                  </a:lnTo>
                  <a:lnTo>
                    <a:pt x="12089" y="2223"/>
                  </a:lnTo>
                  <a:lnTo>
                    <a:pt x="12110" y="2248"/>
                  </a:lnTo>
                  <a:lnTo>
                    <a:pt x="12129" y="2274"/>
                  </a:lnTo>
                  <a:lnTo>
                    <a:pt x="12157" y="2310"/>
                  </a:lnTo>
                  <a:lnTo>
                    <a:pt x="12182" y="2345"/>
                  </a:lnTo>
                  <a:lnTo>
                    <a:pt x="12204" y="2381"/>
                  </a:lnTo>
                  <a:lnTo>
                    <a:pt x="12221" y="2416"/>
                  </a:lnTo>
                  <a:lnTo>
                    <a:pt x="12237" y="2451"/>
                  </a:lnTo>
                  <a:lnTo>
                    <a:pt x="12247" y="2484"/>
                  </a:lnTo>
                  <a:lnTo>
                    <a:pt x="12254" y="2517"/>
                  </a:lnTo>
                  <a:lnTo>
                    <a:pt x="12258" y="2547"/>
                  </a:lnTo>
                  <a:lnTo>
                    <a:pt x="12258" y="2561"/>
                  </a:lnTo>
                  <a:lnTo>
                    <a:pt x="12257" y="2575"/>
                  </a:lnTo>
                  <a:lnTo>
                    <a:pt x="12255" y="2588"/>
                  </a:lnTo>
                  <a:lnTo>
                    <a:pt x="12253" y="2600"/>
                  </a:lnTo>
                  <a:lnTo>
                    <a:pt x="12249" y="2612"/>
                  </a:lnTo>
                  <a:lnTo>
                    <a:pt x="12244" y="2623"/>
                  </a:lnTo>
                  <a:lnTo>
                    <a:pt x="12238" y="2632"/>
                  </a:lnTo>
                  <a:lnTo>
                    <a:pt x="12231" y="2642"/>
                  </a:lnTo>
                  <a:lnTo>
                    <a:pt x="12222" y="2650"/>
                  </a:lnTo>
                  <a:lnTo>
                    <a:pt x="12212" y="2658"/>
                  </a:lnTo>
                  <a:lnTo>
                    <a:pt x="12202" y="2664"/>
                  </a:lnTo>
                  <a:lnTo>
                    <a:pt x="12189" y="2670"/>
                  </a:lnTo>
                  <a:lnTo>
                    <a:pt x="12177" y="2674"/>
                  </a:lnTo>
                  <a:lnTo>
                    <a:pt x="12162" y="2677"/>
                  </a:lnTo>
                  <a:lnTo>
                    <a:pt x="12147" y="2679"/>
                  </a:lnTo>
                  <a:lnTo>
                    <a:pt x="12129" y="2679"/>
                  </a:lnTo>
                  <a:lnTo>
                    <a:pt x="12035" y="2679"/>
                  </a:lnTo>
                  <a:lnTo>
                    <a:pt x="12008" y="2679"/>
                  </a:lnTo>
                  <a:lnTo>
                    <a:pt x="11980" y="2680"/>
                  </a:lnTo>
                  <a:lnTo>
                    <a:pt x="11954" y="2681"/>
                  </a:lnTo>
                  <a:lnTo>
                    <a:pt x="11930" y="2682"/>
                  </a:lnTo>
                  <a:lnTo>
                    <a:pt x="11906" y="2684"/>
                  </a:lnTo>
                  <a:lnTo>
                    <a:pt x="11885" y="2685"/>
                  </a:lnTo>
                  <a:lnTo>
                    <a:pt x="11863" y="2687"/>
                  </a:lnTo>
                  <a:lnTo>
                    <a:pt x="11843" y="2690"/>
                  </a:lnTo>
                  <a:lnTo>
                    <a:pt x="11806" y="2695"/>
                  </a:lnTo>
                  <a:lnTo>
                    <a:pt x="11772" y="2702"/>
                  </a:lnTo>
                  <a:lnTo>
                    <a:pt x="11741" y="2710"/>
                  </a:lnTo>
                  <a:lnTo>
                    <a:pt x="11712" y="2718"/>
                  </a:lnTo>
                  <a:lnTo>
                    <a:pt x="11686" y="2727"/>
                  </a:lnTo>
                  <a:lnTo>
                    <a:pt x="11660" y="2737"/>
                  </a:lnTo>
                  <a:lnTo>
                    <a:pt x="11611" y="2758"/>
                  </a:lnTo>
                  <a:lnTo>
                    <a:pt x="11586" y="2769"/>
                  </a:lnTo>
                  <a:lnTo>
                    <a:pt x="11561" y="2781"/>
                  </a:lnTo>
                  <a:lnTo>
                    <a:pt x="11535" y="2792"/>
                  </a:lnTo>
                  <a:lnTo>
                    <a:pt x="11506" y="2803"/>
                  </a:lnTo>
                  <a:lnTo>
                    <a:pt x="11519" y="2802"/>
                  </a:lnTo>
                  <a:lnTo>
                    <a:pt x="11535" y="2799"/>
                  </a:lnTo>
                  <a:lnTo>
                    <a:pt x="11552" y="2794"/>
                  </a:lnTo>
                  <a:lnTo>
                    <a:pt x="11572" y="2788"/>
                  </a:lnTo>
                  <a:lnTo>
                    <a:pt x="11594" y="2783"/>
                  </a:lnTo>
                  <a:lnTo>
                    <a:pt x="11615" y="2778"/>
                  </a:lnTo>
                  <a:lnTo>
                    <a:pt x="11639" y="2775"/>
                  </a:lnTo>
                  <a:lnTo>
                    <a:pt x="11662" y="2773"/>
                  </a:lnTo>
                  <a:lnTo>
                    <a:pt x="11709" y="2774"/>
                  </a:lnTo>
                  <a:lnTo>
                    <a:pt x="11733" y="2775"/>
                  </a:lnTo>
                  <a:lnTo>
                    <a:pt x="11757" y="2777"/>
                  </a:lnTo>
                  <a:lnTo>
                    <a:pt x="11781" y="2781"/>
                  </a:lnTo>
                  <a:lnTo>
                    <a:pt x="11803" y="2787"/>
                  </a:lnTo>
                  <a:lnTo>
                    <a:pt x="11826" y="2795"/>
                  </a:lnTo>
                  <a:lnTo>
                    <a:pt x="11849" y="2805"/>
                  </a:lnTo>
                  <a:lnTo>
                    <a:pt x="11870" y="2819"/>
                  </a:lnTo>
                  <a:lnTo>
                    <a:pt x="11890" y="2835"/>
                  </a:lnTo>
                  <a:lnTo>
                    <a:pt x="11910" y="2856"/>
                  </a:lnTo>
                  <a:lnTo>
                    <a:pt x="11920" y="2867"/>
                  </a:lnTo>
                  <a:lnTo>
                    <a:pt x="11928" y="2880"/>
                  </a:lnTo>
                  <a:lnTo>
                    <a:pt x="11937" y="2894"/>
                  </a:lnTo>
                  <a:lnTo>
                    <a:pt x="11946" y="2908"/>
                  </a:lnTo>
                  <a:lnTo>
                    <a:pt x="11954" y="2925"/>
                  </a:lnTo>
                  <a:lnTo>
                    <a:pt x="11961" y="2942"/>
                  </a:lnTo>
                  <a:lnTo>
                    <a:pt x="11968" y="2961"/>
                  </a:lnTo>
                  <a:lnTo>
                    <a:pt x="11976" y="2981"/>
                  </a:lnTo>
                  <a:lnTo>
                    <a:pt x="11982" y="3002"/>
                  </a:lnTo>
                  <a:lnTo>
                    <a:pt x="11988" y="3025"/>
                  </a:lnTo>
                  <a:lnTo>
                    <a:pt x="11989" y="3058"/>
                  </a:lnTo>
                  <a:lnTo>
                    <a:pt x="11988" y="3088"/>
                  </a:lnTo>
                  <a:lnTo>
                    <a:pt x="11987" y="3117"/>
                  </a:lnTo>
                  <a:lnTo>
                    <a:pt x="11986" y="3142"/>
                  </a:lnTo>
                  <a:lnTo>
                    <a:pt x="11983" y="3166"/>
                  </a:lnTo>
                  <a:lnTo>
                    <a:pt x="11980" y="3188"/>
                  </a:lnTo>
                  <a:lnTo>
                    <a:pt x="11976" y="3207"/>
                  </a:lnTo>
                  <a:lnTo>
                    <a:pt x="11970" y="3226"/>
                  </a:lnTo>
                  <a:lnTo>
                    <a:pt x="11963" y="3241"/>
                  </a:lnTo>
                  <a:lnTo>
                    <a:pt x="11956" y="3256"/>
                  </a:lnTo>
                  <a:lnTo>
                    <a:pt x="11947" y="3268"/>
                  </a:lnTo>
                  <a:lnTo>
                    <a:pt x="11936" y="3278"/>
                  </a:lnTo>
                  <a:lnTo>
                    <a:pt x="11925" y="3288"/>
                  </a:lnTo>
                  <a:lnTo>
                    <a:pt x="11912" y="3296"/>
                  </a:lnTo>
                  <a:lnTo>
                    <a:pt x="11897" y="3302"/>
                  </a:lnTo>
                  <a:lnTo>
                    <a:pt x="11881" y="3307"/>
                  </a:lnTo>
                  <a:lnTo>
                    <a:pt x="11905" y="3298"/>
                  </a:lnTo>
                  <a:lnTo>
                    <a:pt x="11928" y="3291"/>
                  </a:lnTo>
                  <a:lnTo>
                    <a:pt x="11952" y="3284"/>
                  </a:lnTo>
                  <a:lnTo>
                    <a:pt x="11965" y="3282"/>
                  </a:lnTo>
                  <a:lnTo>
                    <a:pt x="11979" y="3280"/>
                  </a:lnTo>
                  <a:lnTo>
                    <a:pt x="11994" y="3278"/>
                  </a:lnTo>
                  <a:lnTo>
                    <a:pt x="12011" y="3277"/>
                  </a:lnTo>
                  <a:lnTo>
                    <a:pt x="12029" y="3275"/>
                  </a:lnTo>
                  <a:lnTo>
                    <a:pt x="12050" y="3274"/>
                  </a:lnTo>
                  <a:lnTo>
                    <a:pt x="12074" y="3273"/>
                  </a:lnTo>
                  <a:lnTo>
                    <a:pt x="12100" y="3273"/>
                  </a:lnTo>
                  <a:lnTo>
                    <a:pt x="12128" y="3272"/>
                  </a:lnTo>
                  <a:lnTo>
                    <a:pt x="12160" y="3271"/>
                  </a:lnTo>
                  <a:lnTo>
                    <a:pt x="12184" y="3272"/>
                  </a:lnTo>
                  <a:lnTo>
                    <a:pt x="12208" y="3275"/>
                  </a:lnTo>
                  <a:lnTo>
                    <a:pt x="12232" y="3279"/>
                  </a:lnTo>
                  <a:lnTo>
                    <a:pt x="12255" y="3284"/>
                  </a:lnTo>
                  <a:lnTo>
                    <a:pt x="12279" y="3293"/>
                  </a:lnTo>
                  <a:lnTo>
                    <a:pt x="12302" y="3301"/>
                  </a:lnTo>
                  <a:lnTo>
                    <a:pt x="12325" y="3311"/>
                  </a:lnTo>
                  <a:lnTo>
                    <a:pt x="12346" y="3324"/>
                  </a:lnTo>
                  <a:lnTo>
                    <a:pt x="12367" y="3336"/>
                  </a:lnTo>
                  <a:lnTo>
                    <a:pt x="12386" y="3350"/>
                  </a:lnTo>
                  <a:lnTo>
                    <a:pt x="12404" y="3366"/>
                  </a:lnTo>
                  <a:lnTo>
                    <a:pt x="12422" y="3382"/>
                  </a:lnTo>
                  <a:lnTo>
                    <a:pt x="12437" y="3400"/>
                  </a:lnTo>
                  <a:lnTo>
                    <a:pt x="12450" y="3418"/>
                  </a:lnTo>
                  <a:lnTo>
                    <a:pt x="12463" y="3438"/>
                  </a:lnTo>
                  <a:lnTo>
                    <a:pt x="12472" y="3459"/>
                  </a:lnTo>
                  <a:lnTo>
                    <a:pt x="12481" y="3479"/>
                  </a:lnTo>
                  <a:lnTo>
                    <a:pt x="12490" y="3499"/>
                  </a:lnTo>
                  <a:lnTo>
                    <a:pt x="12498" y="3518"/>
                  </a:lnTo>
                  <a:lnTo>
                    <a:pt x="12505" y="3537"/>
                  </a:lnTo>
                  <a:lnTo>
                    <a:pt x="12511" y="3555"/>
                  </a:lnTo>
                  <a:lnTo>
                    <a:pt x="12516" y="3574"/>
                  </a:lnTo>
                  <a:lnTo>
                    <a:pt x="12518" y="3592"/>
                  </a:lnTo>
                  <a:lnTo>
                    <a:pt x="12518" y="3612"/>
                  </a:lnTo>
                  <a:lnTo>
                    <a:pt x="12514" y="3633"/>
                  </a:lnTo>
                  <a:lnTo>
                    <a:pt x="12508" y="3654"/>
                  </a:lnTo>
                  <a:lnTo>
                    <a:pt x="12499" y="3677"/>
                  </a:lnTo>
                  <a:lnTo>
                    <a:pt x="12493" y="3688"/>
                  </a:lnTo>
                  <a:lnTo>
                    <a:pt x="12486" y="3701"/>
                  </a:lnTo>
                  <a:lnTo>
                    <a:pt x="12477" y="3714"/>
                  </a:lnTo>
                  <a:lnTo>
                    <a:pt x="12468" y="3727"/>
                  </a:lnTo>
                  <a:lnTo>
                    <a:pt x="12458" y="3742"/>
                  </a:lnTo>
                  <a:lnTo>
                    <a:pt x="12445" y="3756"/>
                  </a:lnTo>
                  <a:lnTo>
                    <a:pt x="12433" y="3771"/>
                  </a:lnTo>
                  <a:lnTo>
                    <a:pt x="12418" y="3787"/>
                  </a:lnTo>
                  <a:lnTo>
                    <a:pt x="12403" y="3804"/>
                  </a:lnTo>
                  <a:lnTo>
                    <a:pt x="12386" y="3820"/>
                  </a:lnTo>
                  <a:lnTo>
                    <a:pt x="12404" y="3804"/>
                  </a:lnTo>
                  <a:lnTo>
                    <a:pt x="12423" y="3788"/>
                  </a:lnTo>
                  <a:lnTo>
                    <a:pt x="12441" y="3774"/>
                  </a:lnTo>
                  <a:lnTo>
                    <a:pt x="12461" y="3760"/>
                  </a:lnTo>
                  <a:lnTo>
                    <a:pt x="12481" y="3748"/>
                  </a:lnTo>
                  <a:lnTo>
                    <a:pt x="12501" y="3737"/>
                  </a:lnTo>
                  <a:lnTo>
                    <a:pt x="12523" y="3726"/>
                  </a:lnTo>
                  <a:lnTo>
                    <a:pt x="12543" y="3717"/>
                  </a:lnTo>
                  <a:lnTo>
                    <a:pt x="12587" y="3702"/>
                  </a:lnTo>
                  <a:lnTo>
                    <a:pt x="12631" y="3690"/>
                  </a:lnTo>
                  <a:lnTo>
                    <a:pt x="12677" y="3682"/>
                  </a:lnTo>
                  <a:lnTo>
                    <a:pt x="12722" y="3677"/>
                  </a:lnTo>
                  <a:lnTo>
                    <a:pt x="12739" y="3676"/>
                  </a:lnTo>
                  <a:lnTo>
                    <a:pt x="12755" y="3676"/>
                  </a:lnTo>
                  <a:lnTo>
                    <a:pt x="12773" y="3677"/>
                  </a:lnTo>
                  <a:lnTo>
                    <a:pt x="12789" y="3679"/>
                  </a:lnTo>
                  <a:lnTo>
                    <a:pt x="12806" y="3683"/>
                  </a:lnTo>
                  <a:lnTo>
                    <a:pt x="12821" y="3689"/>
                  </a:lnTo>
                  <a:lnTo>
                    <a:pt x="12835" y="3697"/>
                  </a:lnTo>
                  <a:lnTo>
                    <a:pt x="12846" y="3708"/>
                  </a:lnTo>
                  <a:lnTo>
                    <a:pt x="12861" y="3724"/>
                  </a:lnTo>
                  <a:lnTo>
                    <a:pt x="12875" y="3740"/>
                  </a:lnTo>
                  <a:lnTo>
                    <a:pt x="12887" y="3755"/>
                  </a:lnTo>
                  <a:lnTo>
                    <a:pt x="12899" y="3770"/>
                  </a:lnTo>
                  <a:lnTo>
                    <a:pt x="12908" y="3784"/>
                  </a:lnTo>
                  <a:lnTo>
                    <a:pt x="12916" y="3799"/>
                  </a:lnTo>
                  <a:lnTo>
                    <a:pt x="12922" y="3816"/>
                  </a:lnTo>
                  <a:lnTo>
                    <a:pt x="12927" y="3834"/>
                  </a:lnTo>
                  <a:lnTo>
                    <a:pt x="12931" y="3854"/>
                  </a:lnTo>
                  <a:lnTo>
                    <a:pt x="12932" y="3876"/>
                  </a:lnTo>
                  <a:lnTo>
                    <a:pt x="12931" y="3900"/>
                  </a:lnTo>
                  <a:lnTo>
                    <a:pt x="12928" y="3928"/>
                  </a:lnTo>
                  <a:lnTo>
                    <a:pt x="12924" y="3959"/>
                  </a:lnTo>
                  <a:lnTo>
                    <a:pt x="12921" y="3977"/>
                  </a:lnTo>
                  <a:lnTo>
                    <a:pt x="12917" y="3995"/>
                  </a:lnTo>
                  <a:lnTo>
                    <a:pt x="12913" y="4014"/>
                  </a:lnTo>
                  <a:lnTo>
                    <a:pt x="12909" y="4034"/>
                  </a:lnTo>
                  <a:lnTo>
                    <a:pt x="12904" y="4056"/>
                  </a:lnTo>
                  <a:lnTo>
                    <a:pt x="12899" y="4079"/>
                  </a:lnTo>
                  <a:lnTo>
                    <a:pt x="12892" y="4108"/>
                  </a:lnTo>
                  <a:lnTo>
                    <a:pt x="12885" y="4139"/>
                  </a:lnTo>
                  <a:lnTo>
                    <a:pt x="12870" y="4203"/>
                  </a:lnTo>
                  <a:lnTo>
                    <a:pt x="12853" y="4269"/>
                  </a:lnTo>
                  <a:lnTo>
                    <a:pt x="12835" y="4337"/>
                  </a:lnTo>
                  <a:lnTo>
                    <a:pt x="12815" y="4405"/>
                  </a:lnTo>
                  <a:lnTo>
                    <a:pt x="12795" y="4473"/>
                  </a:lnTo>
                  <a:lnTo>
                    <a:pt x="12775" y="4539"/>
                  </a:lnTo>
                  <a:lnTo>
                    <a:pt x="12755" y="4602"/>
                  </a:lnTo>
                  <a:lnTo>
                    <a:pt x="12746" y="4633"/>
                  </a:lnTo>
                  <a:lnTo>
                    <a:pt x="12736" y="4662"/>
                  </a:lnTo>
                  <a:lnTo>
                    <a:pt x="12727" y="4690"/>
                  </a:lnTo>
                  <a:lnTo>
                    <a:pt x="12719" y="4717"/>
                  </a:lnTo>
                  <a:lnTo>
                    <a:pt x="12710" y="4742"/>
                  </a:lnTo>
                  <a:lnTo>
                    <a:pt x="12702" y="4766"/>
                  </a:lnTo>
                  <a:lnTo>
                    <a:pt x="12695" y="4788"/>
                  </a:lnTo>
                  <a:lnTo>
                    <a:pt x="12688" y="4809"/>
                  </a:lnTo>
                  <a:lnTo>
                    <a:pt x="12682" y="4827"/>
                  </a:lnTo>
                  <a:lnTo>
                    <a:pt x="12676" y="4844"/>
                  </a:lnTo>
                  <a:lnTo>
                    <a:pt x="12671" y="4858"/>
                  </a:lnTo>
                  <a:lnTo>
                    <a:pt x="12667" y="4870"/>
                  </a:lnTo>
                  <a:lnTo>
                    <a:pt x="12664" y="4879"/>
                  </a:lnTo>
                  <a:lnTo>
                    <a:pt x="12661" y="4886"/>
                  </a:lnTo>
                  <a:lnTo>
                    <a:pt x="12660" y="4890"/>
                  </a:lnTo>
                  <a:lnTo>
                    <a:pt x="12659" y="4892"/>
                  </a:lnTo>
                  <a:lnTo>
                    <a:pt x="12661" y="4890"/>
                  </a:lnTo>
                  <a:lnTo>
                    <a:pt x="12664" y="4886"/>
                  </a:lnTo>
                  <a:lnTo>
                    <a:pt x="12670" y="4878"/>
                  </a:lnTo>
                  <a:lnTo>
                    <a:pt x="12679" y="4867"/>
                  </a:lnTo>
                  <a:lnTo>
                    <a:pt x="12689" y="4852"/>
                  </a:lnTo>
                  <a:lnTo>
                    <a:pt x="12701" y="4836"/>
                  </a:lnTo>
                  <a:lnTo>
                    <a:pt x="12716" y="4815"/>
                  </a:lnTo>
                  <a:lnTo>
                    <a:pt x="12731" y="4791"/>
                  </a:lnTo>
                  <a:lnTo>
                    <a:pt x="12749" y="4765"/>
                  </a:lnTo>
                  <a:lnTo>
                    <a:pt x="12767" y="4735"/>
                  </a:lnTo>
                  <a:lnTo>
                    <a:pt x="12786" y="4702"/>
                  </a:lnTo>
                  <a:lnTo>
                    <a:pt x="12807" y="4666"/>
                  </a:lnTo>
                  <a:lnTo>
                    <a:pt x="12828" y="4627"/>
                  </a:lnTo>
                  <a:lnTo>
                    <a:pt x="12850" y="4584"/>
                  </a:lnTo>
                  <a:lnTo>
                    <a:pt x="12873" y="4538"/>
                  </a:lnTo>
                  <a:lnTo>
                    <a:pt x="12895" y="4490"/>
                  </a:lnTo>
                  <a:lnTo>
                    <a:pt x="12918" y="4438"/>
                  </a:lnTo>
                  <a:lnTo>
                    <a:pt x="12941" y="4384"/>
                  </a:lnTo>
                  <a:lnTo>
                    <a:pt x="12964" y="4326"/>
                  </a:lnTo>
                  <a:lnTo>
                    <a:pt x="12986" y="4264"/>
                  </a:lnTo>
                  <a:lnTo>
                    <a:pt x="13008" y="4200"/>
                  </a:lnTo>
                  <a:lnTo>
                    <a:pt x="13030" y="4133"/>
                  </a:lnTo>
                  <a:lnTo>
                    <a:pt x="13050" y="4063"/>
                  </a:lnTo>
                  <a:lnTo>
                    <a:pt x="13070" y="3990"/>
                  </a:lnTo>
                  <a:lnTo>
                    <a:pt x="13088" y="3914"/>
                  </a:lnTo>
                  <a:lnTo>
                    <a:pt x="13106" y="3833"/>
                  </a:lnTo>
                  <a:lnTo>
                    <a:pt x="13123" y="3751"/>
                  </a:lnTo>
                  <a:lnTo>
                    <a:pt x="13137" y="3666"/>
                  </a:lnTo>
                  <a:lnTo>
                    <a:pt x="13150" y="3577"/>
                  </a:lnTo>
                  <a:lnTo>
                    <a:pt x="13161" y="3485"/>
                  </a:lnTo>
                  <a:lnTo>
                    <a:pt x="13170" y="3391"/>
                  </a:lnTo>
                  <a:lnTo>
                    <a:pt x="13177" y="3293"/>
                  </a:lnTo>
                  <a:lnTo>
                    <a:pt x="13179" y="3239"/>
                  </a:lnTo>
                  <a:lnTo>
                    <a:pt x="13181" y="3188"/>
                  </a:lnTo>
                  <a:lnTo>
                    <a:pt x="13183" y="3136"/>
                  </a:lnTo>
                  <a:lnTo>
                    <a:pt x="13184" y="3087"/>
                  </a:lnTo>
                  <a:lnTo>
                    <a:pt x="13186" y="3037"/>
                  </a:lnTo>
                  <a:lnTo>
                    <a:pt x="13186" y="2990"/>
                  </a:lnTo>
                  <a:lnTo>
                    <a:pt x="13186" y="2944"/>
                  </a:lnTo>
                  <a:lnTo>
                    <a:pt x="13186" y="2898"/>
                  </a:lnTo>
                  <a:lnTo>
                    <a:pt x="13184" y="2854"/>
                  </a:lnTo>
                  <a:lnTo>
                    <a:pt x="13182" y="2811"/>
                  </a:lnTo>
                  <a:lnTo>
                    <a:pt x="13181" y="2768"/>
                  </a:lnTo>
                  <a:lnTo>
                    <a:pt x="13179" y="2727"/>
                  </a:lnTo>
                  <a:lnTo>
                    <a:pt x="13177" y="2687"/>
                  </a:lnTo>
                  <a:lnTo>
                    <a:pt x="13174" y="2648"/>
                  </a:lnTo>
                  <a:lnTo>
                    <a:pt x="13169" y="2573"/>
                  </a:lnTo>
                  <a:lnTo>
                    <a:pt x="13162" y="2502"/>
                  </a:lnTo>
                  <a:lnTo>
                    <a:pt x="13155" y="2435"/>
                  </a:lnTo>
                  <a:lnTo>
                    <a:pt x="13147" y="2371"/>
                  </a:lnTo>
                  <a:lnTo>
                    <a:pt x="13139" y="2310"/>
                  </a:lnTo>
                  <a:lnTo>
                    <a:pt x="13130" y="2253"/>
                  </a:lnTo>
                  <a:lnTo>
                    <a:pt x="13121" y="2200"/>
                  </a:lnTo>
                  <a:lnTo>
                    <a:pt x="13112" y="2149"/>
                  </a:lnTo>
                  <a:lnTo>
                    <a:pt x="13104" y="2102"/>
                  </a:lnTo>
                  <a:lnTo>
                    <a:pt x="13096" y="2058"/>
                  </a:lnTo>
                  <a:lnTo>
                    <a:pt x="13088" y="2015"/>
                  </a:lnTo>
                  <a:lnTo>
                    <a:pt x="13081" y="1977"/>
                  </a:lnTo>
                  <a:lnTo>
                    <a:pt x="13075" y="1940"/>
                  </a:lnTo>
                  <a:lnTo>
                    <a:pt x="13070" y="1906"/>
                  </a:lnTo>
                  <a:lnTo>
                    <a:pt x="13067" y="1875"/>
                  </a:lnTo>
                  <a:lnTo>
                    <a:pt x="13064" y="1845"/>
                  </a:lnTo>
                  <a:lnTo>
                    <a:pt x="13063" y="1818"/>
                  </a:lnTo>
                  <a:lnTo>
                    <a:pt x="13063" y="1793"/>
                  </a:lnTo>
                  <a:lnTo>
                    <a:pt x="13065" y="1769"/>
                  </a:lnTo>
                  <a:lnTo>
                    <a:pt x="13069" y="1748"/>
                  </a:lnTo>
                  <a:lnTo>
                    <a:pt x="13075" y="1727"/>
                  </a:lnTo>
                  <a:lnTo>
                    <a:pt x="13084" y="1708"/>
                  </a:lnTo>
                  <a:lnTo>
                    <a:pt x="13095" y="1691"/>
                  </a:lnTo>
                  <a:lnTo>
                    <a:pt x="13108" y="1674"/>
                  </a:lnTo>
                  <a:lnTo>
                    <a:pt x="13125" y="1659"/>
                  </a:lnTo>
                  <a:lnTo>
                    <a:pt x="13140" y="1643"/>
                  </a:lnTo>
                  <a:lnTo>
                    <a:pt x="13157" y="1627"/>
                  </a:lnTo>
                  <a:lnTo>
                    <a:pt x="13174" y="1613"/>
                  </a:lnTo>
                  <a:lnTo>
                    <a:pt x="13193" y="1599"/>
                  </a:lnTo>
                  <a:lnTo>
                    <a:pt x="13212" y="1587"/>
                  </a:lnTo>
                  <a:lnTo>
                    <a:pt x="13233" y="1576"/>
                  </a:lnTo>
                  <a:lnTo>
                    <a:pt x="13277" y="1556"/>
                  </a:lnTo>
                  <a:lnTo>
                    <a:pt x="13326" y="1539"/>
                  </a:lnTo>
                  <a:lnTo>
                    <a:pt x="13376" y="1522"/>
                  </a:lnTo>
                  <a:lnTo>
                    <a:pt x="13429" y="1507"/>
                  </a:lnTo>
                  <a:lnTo>
                    <a:pt x="13484" y="1491"/>
                  </a:lnTo>
                  <a:lnTo>
                    <a:pt x="13541" y="1476"/>
                  </a:lnTo>
                  <a:lnTo>
                    <a:pt x="13597" y="1458"/>
                  </a:lnTo>
                  <a:lnTo>
                    <a:pt x="13655" y="1439"/>
                  </a:lnTo>
                  <a:lnTo>
                    <a:pt x="13714" y="1416"/>
                  </a:lnTo>
                  <a:lnTo>
                    <a:pt x="13742" y="1403"/>
                  </a:lnTo>
                  <a:lnTo>
                    <a:pt x="13771" y="1389"/>
                  </a:lnTo>
                  <a:lnTo>
                    <a:pt x="13800" y="1374"/>
                  </a:lnTo>
                  <a:lnTo>
                    <a:pt x="13828" y="1357"/>
                  </a:lnTo>
                  <a:lnTo>
                    <a:pt x="13855" y="1340"/>
                  </a:lnTo>
                  <a:lnTo>
                    <a:pt x="13883" y="1320"/>
                  </a:lnTo>
                  <a:lnTo>
                    <a:pt x="13910" y="1300"/>
                  </a:lnTo>
                  <a:lnTo>
                    <a:pt x="13937" y="1277"/>
                  </a:lnTo>
                  <a:lnTo>
                    <a:pt x="13957" y="1262"/>
                  </a:lnTo>
                  <a:lnTo>
                    <a:pt x="13976" y="1246"/>
                  </a:lnTo>
                  <a:lnTo>
                    <a:pt x="14012" y="1211"/>
                  </a:lnTo>
                  <a:lnTo>
                    <a:pt x="14045" y="1173"/>
                  </a:lnTo>
                  <a:lnTo>
                    <a:pt x="14076" y="1134"/>
                  </a:lnTo>
                  <a:lnTo>
                    <a:pt x="14105" y="1093"/>
                  </a:lnTo>
                  <a:lnTo>
                    <a:pt x="14133" y="1050"/>
                  </a:lnTo>
                  <a:lnTo>
                    <a:pt x="14160" y="1009"/>
                  </a:lnTo>
                  <a:lnTo>
                    <a:pt x="14187" y="969"/>
                  </a:lnTo>
                  <a:lnTo>
                    <a:pt x="14213" y="931"/>
                  </a:lnTo>
                  <a:lnTo>
                    <a:pt x="14240" y="895"/>
                  </a:lnTo>
                  <a:lnTo>
                    <a:pt x="14253" y="878"/>
                  </a:lnTo>
                  <a:lnTo>
                    <a:pt x="14267" y="863"/>
                  </a:lnTo>
                  <a:lnTo>
                    <a:pt x="14282" y="847"/>
                  </a:lnTo>
                  <a:lnTo>
                    <a:pt x="14296" y="834"/>
                  </a:lnTo>
                  <a:lnTo>
                    <a:pt x="14312" y="822"/>
                  </a:lnTo>
                  <a:lnTo>
                    <a:pt x="14327" y="811"/>
                  </a:lnTo>
                  <a:lnTo>
                    <a:pt x="14344" y="801"/>
                  </a:lnTo>
                  <a:lnTo>
                    <a:pt x="14360" y="793"/>
                  </a:lnTo>
                  <a:lnTo>
                    <a:pt x="14379" y="787"/>
                  </a:lnTo>
                  <a:lnTo>
                    <a:pt x="14396" y="782"/>
                  </a:lnTo>
                  <a:lnTo>
                    <a:pt x="14416" y="779"/>
                  </a:lnTo>
                  <a:lnTo>
                    <a:pt x="14436" y="778"/>
                  </a:lnTo>
                  <a:lnTo>
                    <a:pt x="14451" y="779"/>
                  </a:lnTo>
                  <a:lnTo>
                    <a:pt x="14470" y="785"/>
                  </a:lnTo>
                  <a:lnTo>
                    <a:pt x="14489" y="793"/>
                  </a:lnTo>
                  <a:lnTo>
                    <a:pt x="14510" y="805"/>
                  </a:lnTo>
                  <a:lnTo>
                    <a:pt x="14534" y="821"/>
                  </a:lnTo>
                  <a:lnTo>
                    <a:pt x="14557" y="840"/>
                  </a:lnTo>
                  <a:lnTo>
                    <a:pt x="14571" y="851"/>
                  </a:lnTo>
                  <a:lnTo>
                    <a:pt x="14583" y="864"/>
                  </a:lnTo>
                  <a:lnTo>
                    <a:pt x="14597" y="877"/>
                  </a:lnTo>
                  <a:lnTo>
                    <a:pt x="14610" y="892"/>
                  </a:lnTo>
                  <a:lnTo>
                    <a:pt x="14625" y="907"/>
                  </a:lnTo>
                  <a:lnTo>
                    <a:pt x="14638" y="924"/>
                  </a:lnTo>
                  <a:lnTo>
                    <a:pt x="14652" y="942"/>
                  </a:lnTo>
                  <a:lnTo>
                    <a:pt x="14667" y="961"/>
                  </a:lnTo>
                  <a:lnTo>
                    <a:pt x="14681" y="981"/>
                  </a:lnTo>
                  <a:lnTo>
                    <a:pt x="14696" y="1003"/>
                  </a:lnTo>
                  <a:lnTo>
                    <a:pt x="14711" y="1026"/>
                  </a:lnTo>
                  <a:lnTo>
                    <a:pt x="14727" y="1049"/>
                  </a:lnTo>
                  <a:lnTo>
                    <a:pt x="14741" y="1075"/>
                  </a:lnTo>
                  <a:lnTo>
                    <a:pt x="14757" y="1101"/>
                  </a:lnTo>
                  <a:lnTo>
                    <a:pt x="14772" y="1129"/>
                  </a:lnTo>
                  <a:lnTo>
                    <a:pt x="14788" y="1158"/>
                  </a:lnTo>
                  <a:lnTo>
                    <a:pt x="14803" y="1188"/>
                  </a:lnTo>
                  <a:lnTo>
                    <a:pt x="14818" y="1220"/>
                  </a:lnTo>
                  <a:lnTo>
                    <a:pt x="14833" y="1254"/>
                  </a:lnTo>
                  <a:lnTo>
                    <a:pt x="14849" y="1288"/>
                  </a:lnTo>
                  <a:lnTo>
                    <a:pt x="14864" y="1324"/>
                  </a:lnTo>
                  <a:lnTo>
                    <a:pt x="14880" y="1362"/>
                  </a:lnTo>
                  <a:lnTo>
                    <a:pt x="14894" y="1402"/>
                  </a:lnTo>
                  <a:lnTo>
                    <a:pt x="14909" y="1442"/>
                  </a:lnTo>
                  <a:lnTo>
                    <a:pt x="14925" y="1484"/>
                  </a:lnTo>
                  <a:lnTo>
                    <a:pt x="14939" y="1527"/>
                  </a:lnTo>
                  <a:lnTo>
                    <a:pt x="14954" y="1573"/>
                  </a:lnTo>
                  <a:lnTo>
                    <a:pt x="14968" y="1620"/>
                  </a:lnTo>
                  <a:lnTo>
                    <a:pt x="14983" y="1668"/>
                  </a:lnTo>
                  <a:lnTo>
                    <a:pt x="14997" y="1718"/>
                  </a:lnTo>
                  <a:lnTo>
                    <a:pt x="15011" y="1770"/>
                  </a:lnTo>
                  <a:lnTo>
                    <a:pt x="15024" y="1823"/>
                  </a:lnTo>
                  <a:lnTo>
                    <a:pt x="15037" y="1878"/>
                  </a:lnTo>
                  <a:lnTo>
                    <a:pt x="15051" y="1935"/>
                  </a:lnTo>
                  <a:lnTo>
                    <a:pt x="15063" y="1994"/>
                  </a:lnTo>
                  <a:lnTo>
                    <a:pt x="15076" y="2054"/>
                  </a:lnTo>
                  <a:lnTo>
                    <a:pt x="15088" y="2115"/>
                  </a:lnTo>
                  <a:lnTo>
                    <a:pt x="15099" y="2179"/>
                  </a:lnTo>
                  <a:lnTo>
                    <a:pt x="15111" y="2245"/>
                  </a:lnTo>
                  <a:lnTo>
                    <a:pt x="15121" y="2312"/>
                  </a:lnTo>
                  <a:lnTo>
                    <a:pt x="15132" y="2381"/>
                  </a:lnTo>
                  <a:lnTo>
                    <a:pt x="15142" y="2452"/>
                  </a:lnTo>
                  <a:lnTo>
                    <a:pt x="15152" y="2525"/>
                  </a:lnTo>
                  <a:lnTo>
                    <a:pt x="15161" y="2600"/>
                  </a:lnTo>
                  <a:lnTo>
                    <a:pt x="15170" y="2678"/>
                  </a:lnTo>
                  <a:lnTo>
                    <a:pt x="15178" y="2756"/>
                  </a:lnTo>
                  <a:lnTo>
                    <a:pt x="15185" y="2837"/>
                  </a:lnTo>
                  <a:lnTo>
                    <a:pt x="15192" y="2920"/>
                  </a:lnTo>
                  <a:lnTo>
                    <a:pt x="15199" y="3004"/>
                  </a:lnTo>
                  <a:lnTo>
                    <a:pt x="15205" y="3092"/>
                  </a:lnTo>
                  <a:lnTo>
                    <a:pt x="15210" y="3180"/>
                  </a:lnTo>
                  <a:lnTo>
                    <a:pt x="15215" y="3271"/>
                  </a:lnTo>
                  <a:lnTo>
                    <a:pt x="15218" y="3383"/>
                  </a:lnTo>
                  <a:lnTo>
                    <a:pt x="15219" y="3494"/>
                  </a:lnTo>
                  <a:lnTo>
                    <a:pt x="15219" y="3602"/>
                  </a:lnTo>
                  <a:lnTo>
                    <a:pt x="15217" y="3709"/>
                  </a:lnTo>
                  <a:lnTo>
                    <a:pt x="15212" y="3814"/>
                  </a:lnTo>
                  <a:lnTo>
                    <a:pt x="15206" y="3917"/>
                  </a:lnTo>
                  <a:lnTo>
                    <a:pt x="15199" y="4019"/>
                  </a:lnTo>
                  <a:lnTo>
                    <a:pt x="15188" y="4120"/>
                  </a:lnTo>
                  <a:lnTo>
                    <a:pt x="15177" y="4219"/>
                  </a:lnTo>
                  <a:lnTo>
                    <a:pt x="15164" y="4316"/>
                  </a:lnTo>
                  <a:lnTo>
                    <a:pt x="15149" y="4411"/>
                  </a:lnTo>
                  <a:lnTo>
                    <a:pt x="15133" y="4505"/>
                  </a:lnTo>
                  <a:lnTo>
                    <a:pt x="15115" y="4597"/>
                  </a:lnTo>
                  <a:lnTo>
                    <a:pt x="15095" y="4687"/>
                  </a:lnTo>
                  <a:lnTo>
                    <a:pt x="15075" y="4776"/>
                  </a:lnTo>
                  <a:lnTo>
                    <a:pt x="15052" y="4864"/>
                  </a:lnTo>
                  <a:lnTo>
                    <a:pt x="15028" y="4949"/>
                  </a:lnTo>
                  <a:lnTo>
                    <a:pt x="15003" y="5033"/>
                  </a:lnTo>
                  <a:lnTo>
                    <a:pt x="14977" y="5115"/>
                  </a:lnTo>
                  <a:lnTo>
                    <a:pt x="14949" y="5196"/>
                  </a:lnTo>
                  <a:lnTo>
                    <a:pt x="14919" y="5274"/>
                  </a:lnTo>
                  <a:lnTo>
                    <a:pt x="14889" y="5352"/>
                  </a:lnTo>
                  <a:lnTo>
                    <a:pt x="14857" y="5427"/>
                  </a:lnTo>
                  <a:lnTo>
                    <a:pt x="14824" y="5501"/>
                  </a:lnTo>
                  <a:lnTo>
                    <a:pt x="14790" y="5573"/>
                  </a:lnTo>
                  <a:lnTo>
                    <a:pt x="14755" y="5643"/>
                  </a:lnTo>
                  <a:lnTo>
                    <a:pt x="14718" y="5712"/>
                  </a:lnTo>
                  <a:lnTo>
                    <a:pt x="14680" y="5779"/>
                  </a:lnTo>
                  <a:lnTo>
                    <a:pt x="14642" y="5844"/>
                  </a:lnTo>
                  <a:lnTo>
                    <a:pt x="14603" y="5908"/>
                  </a:lnTo>
                  <a:lnTo>
                    <a:pt x="14563" y="5970"/>
                  </a:lnTo>
                  <a:lnTo>
                    <a:pt x="14521" y="6030"/>
                  </a:lnTo>
                  <a:lnTo>
                    <a:pt x="14479" y="6087"/>
                  </a:lnTo>
                  <a:lnTo>
                    <a:pt x="14437" y="6144"/>
                  </a:lnTo>
                  <a:lnTo>
                    <a:pt x="14393" y="6199"/>
                  </a:lnTo>
                  <a:lnTo>
                    <a:pt x="14349" y="6252"/>
                  </a:lnTo>
                  <a:lnTo>
                    <a:pt x="14304" y="6304"/>
                  </a:lnTo>
                  <a:lnTo>
                    <a:pt x="14257" y="6353"/>
                  </a:lnTo>
                  <a:lnTo>
                    <a:pt x="14211" y="6400"/>
                  </a:lnTo>
                  <a:lnTo>
                    <a:pt x="14164" y="6447"/>
                  </a:lnTo>
                  <a:lnTo>
                    <a:pt x="14116" y="6491"/>
                  </a:lnTo>
                  <a:lnTo>
                    <a:pt x="14068" y="6533"/>
                  </a:lnTo>
                  <a:lnTo>
                    <a:pt x="14019" y="6574"/>
                  </a:lnTo>
                  <a:lnTo>
                    <a:pt x="13970" y="6614"/>
                  </a:lnTo>
                  <a:lnTo>
                    <a:pt x="13921" y="6651"/>
                  </a:lnTo>
                  <a:lnTo>
                    <a:pt x="13870" y="6686"/>
                  </a:lnTo>
                  <a:lnTo>
                    <a:pt x="13819" y="6720"/>
                  </a:lnTo>
                  <a:lnTo>
                    <a:pt x="13769" y="6751"/>
                  </a:lnTo>
                  <a:lnTo>
                    <a:pt x="13718" y="6781"/>
                  </a:lnTo>
                  <a:lnTo>
                    <a:pt x="13667" y="6809"/>
                  </a:lnTo>
                  <a:lnTo>
                    <a:pt x="13615" y="6835"/>
                  </a:lnTo>
                  <a:lnTo>
                    <a:pt x="13563" y="6860"/>
                  </a:lnTo>
                  <a:lnTo>
                    <a:pt x="13511" y="6882"/>
                  </a:lnTo>
                  <a:lnTo>
                    <a:pt x="13459" y="6904"/>
                  </a:lnTo>
                  <a:lnTo>
                    <a:pt x="13407" y="6923"/>
                  </a:lnTo>
                  <a:lnTo>
                    <a:pt x="13355" y="6940"/>
                  </a:lnTo>
                  <a:lnTo>
                    <a:pt x="13302" y="6956"/>
                  </a:lnTo>
                  <a:lnTo>
                    <a:pt x="13251" y="6969"/>
                  </a:lnTo>
                  <a:lnTo>
                    <a:pt x="13198" y="6980"/>
                  </a:lnTo>
                  <a:lnTo>
                    <a:pt x="13146" y="6991"/>
                  </a:lnTo>
                  <a:lnTo>
                    <a:pt x="13095" y="6998"/>
                  </a:lnTo>
                  <a:lnTo>
                    <a:pt x="13043" y="7004"/>
                  </a:lnTo>
                  <a:lnTo>
                    <a:pt x="12991" y="7008"/>
                  </a:lnTo>
                  <a:lnTo>
                    <a:pt x="12940" y="7011"/>
                  </a:lnTo>
                  <a:lnTo>
                    <a:pt x="12846" y="7011"/>
                  </a:lnTo>
                  <a:lnTo>
                    <a:pt x="12763" y="7010"/>
                  </a:lnTo>
                  <a:lnTo>
                    <a:pt x="12683" y="7007"/>
                  </a:lnTo>
                  <a:lnTo>
                    <a:pt x="12602" y="7003"/>
                  </a:lnTo>
                  <a:lnTo>
                    <a:pt x="12524" y="6997"/>
                  </a:lnTo>
                  <a:lnTo>
                    <a:pt x="12446" y="6990"/>
                  </a:lnTo>
                  <a:lnTo>
                    <a:pt x="12370" y="6980"/>
                  </a:lnTo>
                  <a:lnTo>
                    <a:pt x="12296" y="6970"/>
                  </a:lnTo>
                  <a:lnTo>
                    <a:pt x="12222" y="6958"/>
                  </a:lnTo>
                  <a:lnTo>
                    <a:pt x="12150" y="6944"/>
                  </a:lnTo>
                  <a:lnTo>
                    <a:pt x="12080" y="6929"/>
                  </a:lnTo>
                  <a:lnTo>
                    <a:pt x="12011" y="6913"/>
                  </a:lnTo>
                  <a:lnTo>
                    <a:pt x="11943" y="6896"/>
                  </a:lnTo>
                  <a:lnTo>
                    <a:pt x="11875" y="6877"/>
                  </a:lnTo>
                  <a:lnTo>
                    <a:pt x="11810" y="6858"/>
                  </a:lnTo>
                  <a:lnTo>
                    <a:pt x="11745" y="6838"/>
                  </a:lnTo>
                  <a:lnTo>
                    <a:pt x="11683" y="6816"/>
                  </a:lnTo>
                  <a:lnTo>
                    <a:pt x="11622" y="6794"/>
                  </a:lnTo>
                  <a:lnTo>
                    <a:pt x="11562" y="6770"/>
                  </a:lnTo>
                  <a:lnTo>
                    <a:pt x="11503" y="6746"/>
                  </a:lnTo>
                  <a:lnTo>
                    <a:pt x="11445" y="6722"/>
                  </a:lnTo>
                  <a:lnTo>
                    <a:pt x="11388" y="6696"/>
                  </a:lnTo>
                  <a:lnTo>
                    <a:pt x="11334" y="6670"/>
                  </a:lnTo>
                  <a:lnTo>
                    <a:pt x="11280" y="6643"/>
                  </a:lnTo>
                  <a:lnTo>
                    <a:pt x="11227" y="6617"/>
                  </a:lnTo>
                  <a:lnTo>
                    <a:pt x="11177" y="6589"/>
                  </a:lnTo>
                  <a:lnTo>
                    <a:pt x="11127" y="6561"/>
                  </a:lnTo>
                  <a:lnTo>
                    <a:pt x="11079" y="6532"/>
                  </a:lnTo>
                  <a:lnTo>
                    <a:pt x="11031" y="6504"/>
                  </a:lnTo>
                  <a:lnTo>
                    <a:pt x="10986" y="6476"/>
                  </a:lnTo>
                  <a:lnTo>
                    <a:pt x="10941" y="6446"/>
                  </a:lnTo>
                  <a:lnTo>
                    <a:pt x="10898" y="6417"/>
                  </a:lnTo>
                  <a:lnTo>
                    <a:pt x="10856" y="6388"/>
                  </a:lnTo>
                  <a:lnTo>
                    <a:pt x="10815" y="6358"/>
                  </a:lnTo>
                  <a:lnTo>
                    <a:pt x="10776" y="6329"/>
                  </a:lnTo>
                  <a:lnTo>
                    <a:pt x="10738" y="6300"/>
                  </a:lnTo>
                  <a:lnTo>
                    <a:pt x="10701" y="6272"/>
                  </a:lnTo>
                  <a:lnTo>
                    <a:pt x="10666" y="6243"/>
                  </a:lnTo>
                  <a:lnTo>
                    <a:pt x="10632" y="6215"/>
                  </a:lnTo>
                  <a:lnTo>
                    <a:pt x="10599" y="6186"/>
                  </a:lnTo>
                  <a:lnTo>
                    <a:pt x="10568" y="6159"/>
                  </a:lnTo>
                  <a:lnTo>
                    <a:pt x="10537" y="6131"/>
                  </a:lnTo>
                  <a:lnTo>
                    <a:pt x="10508" y="6105"/>
                  </a:lnTo>
                  <a:lnTo>
                    <a:pt x="10480" y="6079"/>
                  </a:lnTo>
                  <a:lnTo>
                    <a:pt x="10454" y="6053"/>
                  </a:lnTo>
                  <a:lnTo>
                    <a:pt x="10429" y="6028"/>
                  </a:lnTo>
                  <a:lnTo>
                    <a:pt x="10405" y="6005"/>
                  </a:lnTo>
                  <a:lnTo>
                    <a:pt x="10383" y="5982"/>
                  </a:lnTo>
                  <a:lnTo>
                    <a:pt x="10361" y="5959"/>
                  </a:lnTo>
                  <a:lnTo>
                    <a:pt x="10341" y="5938"/>
                  </a:lnTo>
                  <a:lnTo>
                    <a:pt x="10323" y="5917"/>
                  </a:lnTo>
                  <a:lnTo>
                    <a:pt x="10305" y="5898"/>
                  </a:lnTo>
                  <a:lnTo>
                    <a:pt x="10290" y="5879"/>
                  </a:lnTo>
                  <a:lnTo>
                    <a:pt x="10274" y="5863"/>
                  </a:lnTo>
                  <a:lnTo>
                    <a:pt x="10261" y="5846"/>
                  </a:lnTo>
                  <a:lnTo>
                    <a:pt x="10250" y="5832"/>
                  </a:lnTo>
                  <a:lnTo>
                    <a:pt x="10238" y="5818"/>
                  </a:lnTo>
                  <a:lnTo>
                    <a:pt x="10229" y="5806"/>
                  </a:lnTo>
                  <a:lnTo>
                    <a:pt x="10221" y="5796"/>
                  </a:lnTo>
                  <a:lnTo>
                    <a:pt x="10213" y="5786"/>
                  </a:lnTo>
                  <a:lnTo>
                    <a:pt x="10207" y="5778"/>
                  </a:lnTo>
                  <a:lnTo>
                    <a:pt x="10203" y="5773"/>
                  </a:lnTo>
                  <a:lnTo>
                    <a:pt x="10200" y="5768"/>
                  </a:lnTo>
                  <a:lnTo>
                    <a:pt x="10198" y="5766"/>
                  </a:lnTo>
                  <a:lnTo>
                    <a:pt x="10197" y="5765"/>
                  </a:lnTo>
                  <a:lnTo>
                    <a:pt x="10197" y="5766"/>
                  </a:lnTo>
                  <a:lnTo>
                    <a:pt x="10197" y="5770"/>
                  </a:lnTo>
                  <a:lnTo>
                    <a:pt x="10196" y="5776"/>
                  </a:lnTo>
                  <a:lnTo>
                    <a:pt x="10194" y="5785"/>
                  </a:lnTo>
                  <a:lnTo>
                    <a:pt x="10193" y="5797"/>
                  </a:lnTo>
                  <a:lnTo>
                    <a:pt x="10191" y="5810"/>
                  </a:lnTo>
                  <a:lnTo>
                    <a:pt x="10189" y="5826"/>
                  </a:lnTo>
                  <a:lnTo>
                    <a:pt x="10187" y="5844"/>
                  </a:lnTo>
                  <a:lnTo>
                    <a:pt x="10185" y="5864"/>
                  </a:lnTo>
                  <a:lnTo>
                    <a:pt x="10182" y="5885"/>
                  </a:lnTo>
                  <a:lnTo>
                    <a:pt x="10179" y="5909"/>
                  </a:lnTo>
                  <a:lnTo>
                    <a:pt x="10177" y="5935"/>
                  </a:lnTo>
                  <a:lnTo>
                    <a:pt x="10175" y="5963"/>
                  </a:lnTo>
                  <a:lnTo>
                    <a:pt x="10172" y="5991"/>
                  </a:lnTo>
                  <a:lnTo>
                    <a:pt x="10170" y="6021"/>
                  </a:lnTo>
                  <a:lnTo>
                    <a:pt x="10168" y="6053"/>
                  </a:lnTo>
                  <a:lnTo>
                    <a:pt x="10165" y="6086"/>
                  </a:lnTo>
                  <a:lnTo>
                    <a:pt x="10163" y="6121"/>
                  </a:lnTo>
                  <a:lnTo>
                    <a:pt x="10162" y="6157"/>
                  </a:lnTo>
                  <a:lnTo>
                    <a:pt x="10160" y="6194"/>
                  </a:lnTo>
                  <a:lnTo>
                    <a:pt x="10159" y="6231"/>
                  </a:lnTo>
                  <a:lnTo>
                    <a:pt x="10158" y="6271"/>
                  </a:lnTo>
                  <a:lnTo>
                    <a:pt x="10157" y="6351"/>
                  </a:lnTo>
                  <a:lnTo>
                    <a:pt x="10157" y="6434"/>
                  </a:lnTo>
                  <a:lnTo>
                    <a:pt x="10159" y="6520"/>
                  </a:lnTo>
                  <a:lnTo>
                    <a:pt x="10163" y="6607"/>
                  </a:lnTo>
                  <a:lnTo>
                    <a:pt x="10170" y="6696"/>
                  </a:lnTo>
                  <a:lnTo>
                    <a:pt x="10179" y="6784"/>
                  </a:lnTo>
                  <a:lnTo>
                    <a:pt x="10192" y="6872"/>
                  </a:lnTo>
                  <a:lnTo>
                    <a:pt x="10207" y="6959"/>
                  </a:lnTo>
                  <a:lnTo>
                    <a:pt x="10226" y="7044"/>
                  </a:lnTo>
                  <a:lnTo>
                    <a:pt x="10249" y="7128"/>
                  </a:lnTo>
                  <a:lnTo>
                    <a:pt x="10262" y="7168"/>
                  </a:lnTo>
                  <a:lnTo>
                    <a:pt x="10275" y="7207"/>
                  </a:lnTo>
                  <a:lnTo>
                    <a:pt x="10291" y="7246"/>
                  </a:lnTo>
                  <a:lnTo>
                    <a:pt x="10306" y="7283"/>
                  </a:lnTo>
                  <a:lnTo>
                    <a:pt x="10324" y="7320"/>
                  </a:lnTo>
                  <a:lnTo>
                    <a:pt x="10342" y="7355"/>
                  </a:lnTo>
                  <a:lnTo>
                    <a:pt x="10361" y="7389"/>
                  </a:lnTo>
                  <a:lnTo>
                    <a:pt x="10383" y="7422"/>
                  </a:lnTo>
                  <a:lnTo>
                    <a:pt x="10404" y="7454"/>
                  </a:lnTo>
                  <a:lnTo>
                    <a:pt x="10427" y="7484"/>
                  </a:lnTo>
                  <a:lnTo>
                    <a:pt x="10452" y="7512"/>
                  </a:lnTo>
                  <a:lnTo>
                    <a:pt x="10478" y="7539"/>
                  </a:lnTo>
                  <a:lnTo>
                    <a:pt x="10506" y="7564"/>
                  </a:lnTo>
                  <a:lnTo>
                    <a:pt x="10535" y="7587"/>
                  </a:lnTo>
                  <a:lnTo>
                    <a:pt x="10564" y="7609"/>
                  </a:lnTo>
                  <a:lnTo>
                    <a:pt x="10596" y="7627"/>
                  </a:lnTo>
                  <a:lnTo>
                    <a:pt x="10629" y="7645"/>
                  </a:lnTo>
                  <a:lnTo>
                    <a:pt x="10665" y="7660"/>
                  </a:lnTo>
                  <a:lnTo>
                    <a:pt x="10702" y="7672"/>
                  </a:lnTo>
                  <a:lnTo>
                    <a:pt x="10740" y="7683"/>
                  </a:lnTo>
                  <a:lnTo>
                    <a:pt x="10779" y="7691"/>
                  </a:lnTo>
                  <a:lnTo>
                    <a:pt x="10820" y="7697"/>
                  </a:lnTo>
                  <a:lnTo>
                    <a:pt x="10882" y="7697"/>
                  </a:lnTo>
                  <a:lnTo>
                    <a:pt x="10923" y="7695"/>
                  </a:lnTo>
                  <a:lnTo>
                    <a:pt x="10962" y="7690"/>
                  </a:lnTo>
                  <a:lnTo>
                    <a:pt x="11000" y="7683"/>
                  </a:lnTo>
                  <a:lnTo>
                    <a:pt x="11037" y="7671"/>
                  </a:lnTo>
                  <a:lnTo>
                    <a:pt x="11073" y="7658"/>
                  </a:lnTo>
                  <a:lnTo>
                    <a:pt x="11108" y="7643"/>
                  </a:lnTo>
                  <a:lnTo>
                    <a:pt x="11142" y="7624"/>
                  </a:lnTo>
                  <a:lnTo>
                    <a:pt x="11175" y="7604"/>
                  </a:lnTo>
                  <a:lnTo>
                    <a:pt x="11206" y="7583"/>
                  </a:lnTo>
                  <a:lnTo>
                    <a:pt x="11235" y="7559"/>
                  </a:lnTo>
                  <a:lnTo>
                    <a:pt x="11264" y="7535"/>
                  </a:lnTo>
                  <a:lnTo>
                    <a:pt x="11291" y="7510"/>
                  </a:lnTo>
                  <a:lnTo>
                    <a:pt x="11318" y="7483"/>
                  </a:lnTo>
                  <a:lnTo>
                    <a:pt x="11343" y="7456"/>
                  </a:lnTo>
                  <a:lnTo>
                    <a:pt x="11367" y="7428"/>
                  </a:lnTo>
                  <a:lnTo>
                    <a:pt x="11389" y="7401"/>
                  </a:lnTo>
                  <a:lnTo>
                    <a:pt x="11411" y="7373"/>
                  </a:lnTo>
                  <a:lnTo>
                    <a:pt x="11431" y="7346"/>
                  </a:lnTo>
                  <a:lnTo>
                    <a:pt x="11449" y="7318"/>
                  </a:lnTo>
                  <a:lnTo>
                    <a:pt x="11467" y="7292"/>
                  </a:lnTo>
                  <a:lnTo>
                    <a:pt x="11483" y="7267"/>
                  </a:lnTo>
                  <a:lnTo>
                    <a:pt x="11498" y="7242"/>
                  </a:lnTo>
                  <a:lnTo>
                    <a:pt x="11511" y="7219"/>
                  </a:lnTo>
                  <a:lnTo>
                    <a:pt x="11522" y="7198"/>
                  </a:lnTo>
                  <a:lnTo>
                    <a:pt x="11534" y="7177"/>
                  </a:lnTo>
                  <a:lnTo>
                    <a:pt x="11543" y="7159"/>
                  </a:lnTo>
                  <a:lnTo>
                    <a:pt x="11550" y="7144"/>
                  </a:lnTo>
                  <a:lnTo>
                    <a:pt x="11558" y="7130"/>
                  </a:lnTo>
                  <a:lnTo>
                    <a:pt x="11562" y="7119"/>
                  </a:lnTo>
                  <a:lnTo>
                    <a:pt x="11566" y="7111"/>
                  </a:lnTo>
                  <a:lnTo>
                    <a:pt x="11568" y="7106"/>
                  </a:lnTo>
                  <a:lnTo>
                    <a:pt x="11569" y="7105"/>
                  </a:lnTo>
                  <a:lnTo>
                    <a:pt x="11724" y="7136"/>
                  </a:lnTo>
                  <a:lnTo>
                    <a:pt x="11724" y="7136"/>
                  </a:lnTo>
                  <a:lnTo>
                    <a:pt x="11724" y="7138"/>
                  </a:lnTo>
                  <a:lnTo>
                    <a:pt x="11723" y="7142"/>
                  </a:lnTo>
                  <a:lnTo>
                    <a:pt x="11721" y="7146"/>
                  </a:lnTo>
                  <a:lnTo>
                    <a:pt x="11720" y="7152"/>
                  </a:lnTo>
                  <a:lnTo>
                    <a:pt x="11718" y="7158"/>
                  </a:lnTo>
                  <a:lnTo>
                    <a:pt x="11714" y="7167"/>
                  </a:lnTo>
                  <a:lnTo>
                    <a:pt x="11712" y="7176"/>
                  </a:lnTo>
                  <a:lnTo>
                    <a:pt x="11705" y="7197"/>
                  </a:lnTo>
                  <a:lnTo>
                    <a:pt x="11696" y="7222"/>
                  </a:lnTo>
                  <a:lnTo>
                    <a:pt x="11686" y="7250"/>
                  </a:lnTo>
                  <a:lnTo>
                    <a:pt x="11674" y="7282"/>
                  </a:lnTo>
                  <a:lnTo>
                    <a:pt x="11660" y="7316"/>
                  </a:lnTo>
                  <a:lnTo>
                    <a:pt x="11644" y="7352"/>
                  </a:lnTo>
                  <a:lnTo>
                    <a:pt x="11627" y="7391"/>
                  </a:lnTo>
                  <a:lnTo>
                    <a:pt x="11607" y="7431"/>
                  </a:lnTo>
                  <a:lnTo>
                    <a:pt x="11586" y="7474"/>
                  </a:lnTo>
                  <a:lnTo>
                    <a:pt x="11563" y="7516"/>
                  </a:lnTo>
                  <a:lnTo>
                    <a:pt x="11538" y="7559"/>
                  </a:lnTo>
                  <a:lnTo>
                    <a:pt x="11510" y="7603"/>
                  </a:lnTo>
                  <a:lnTo>
                    <a:pt x="11480" y="7647"/>
                  </a:lnTo>
                  <a:lnTo>
                    <a:pt x="11449" y="7690"/>
                  </a:lnTo>
                  <a:lnTo>
                    <a:pt x="11415" y="7733"/>
                  </a:lnTo>
                  <a:lnTo>
                    <a:pt x="11379" y="7774"/>
                  </a:lnTo>
                  <a:lnTo>
                    <a:pt x="11341" y="7816"/>
                  </a:lnTo>
                  <a:lnTo>
                    <a:pt x="11299" y="7854"/>
                  </a:lnTo>
                  <a:lnTo>
                    <a:pt x="11257" y="7891"/>
                  </a:lnTo>
                  <a:lnTo>
                    <a:pt x="11212" y="7925"/>
                  </a:lnTo>
                  <a:lnTo>
                    <a:pt x="11164" y="7956"/>
                  </a:lnTo>
                  <a:lnTo>
                    <a:pt x="11114" y="7985"/>
                  </a:lnTo>
                  <a:lnTo>
                    <a:pt x="11061" y="8009"/>
                  </a:lnTo>
                  <a:lnTo>
                    <a:pt x="11005" y="8031"/>
                  </a:lnTo>
                  <a:lnTo>
                    <a:pt x="10977" y="8040"/>
                  </a:lnTo>
                  <a:lnTo>
                    <a:pt x="10947" y="8047"/>
                  </a:lnTo>
                  <a:lnTo>
                    <a:pt x="10917" y="8055"/>
                  </a:lnTo>
                  <a:lnTo>
                    <a:pt x="10888" y="8061"/>
                  </a:lnTo>
                  <a:lnTo>
                    <a:pt x="10856" y="8065"/>
                  </a:lnTo>
                  <a:lnTo>
                    <a:pt x="10824" y="8068"/>
                  </a:lnTo>
                  <a:lnTo>
                    <a:pt x="10792" y="8070"/>
                  </a:lnTo>
                  <a:lnTo>
                    <a:pt x="10759" y="8071"/>
                  </a:lnTo>
                  <a:lnTo>
                    <a:pt x="10711" y="8069"/>
                  </a:lnTo>
                  <a:lnTo>
                    <a:pt x="10665" y="8065"/>
                  </a:lnTo>
                  <a:lnTo>
                    <a:pt x="10618" y="8058"/>
                  </a:lnTo>
                  <a:lnTo>
                    <a:pt x="10572" y="8047"/>
                  </a:lnTo>
                  <a:lnTo>
                    <a:pt x="10524" y="8034"/>
                  </a:lnTo>
                  <a:lnTo>
                    <a:pt x="10478" y="8019"/>
                  </a:lnTo>
                  <a:lnTo>
                    <a:pt x="10431" y="7999"/>
                  </a:lnTo>
                  <a:lnTo>
                    <a:pt x="10384" y="7977"/>
                  </a:lnTo>
                  <a:lnTo>
                    <a:pt x="10331" y="7952"/>
                  </a:lnTo>
                  <a:lnTo>
                    <a:pt x="10276" y="7924"/>
                  </a:lnTo>
                  <a:lnTo>
                    <a:pt x="10222" y="7892"/>
                  </a:lnTo>
                  <a:lnTo>
                    <a:pt x="10166" y="7857"/>
                  </a:lnTo>
                  <a:lnTo>
                    <a:pt x="10109" y="7821"/>
                  </a:lnTo>
                  <a:lnTo>
                    <a:pt x="10053" y="7781"/>
                  </a:lnTo>
                  <a:lnTo>
                    <a:pt x="9999" y="7739"/>
                  </a:lnTo>
                  <a:lnTo>
                    <a:pt x="9944" y="7696"/>
                  </a:lnTo>
                  <a:lnTo>
                    <a:pt x="9890" y="7652"/>
                  </a:lnTo>
                  <a:lnTo>
                    <a:pt x="9839" y="7607"/>
                  </a:lnTo>
                  <a:lnTo>
                    <a:pt x="9788" y="7560"/>
                  </a:lnTo>
                  <a:lnTo>
                    <a:pt x="9740" y="7513"/>
                  </a:lnTo>
                  <a:lnTo>
                    <a:pt x="9694" y="7465"/>
                  </a:lnTo>
                  <a:lnTo>
                    <a:pt x="9651" y="7417"/>
                  </a:lnTo>
                  <a:lnTo>
                    <a:pt x="9611" y="7370"/>
                  </a:lnTo>
                  <a:lnTo>
                    <a:pt x="9573" y="7323"/>
                  </a:lnTo>
                  <a:lnTo>
                    <a:pt x="9524" y="7310"/>
                  </a:lnTo>
                  <a:lnTo>
                    <a:pt x="9475" y="7295"/>
                  </a:lnTo>
                  <a:lnTo>
                    <a:pt x="9426" y="7279"/>
                  </a:lnTo>
                  <a:lnTo>
                    <a:pt x="9377" y="7260"/>
                  </a:lnTo>
                  <a:lnTo>
                    <a:pt x="9330" y="7241"/>
                  </a:lnTo>
                  <a:lnTo>
                    <a:pt x="9282" y="7219"/>
                  </a:lnTo>
                  <a:lnTo>
                    <a:pt x="9236" y="7197"/>
                  </a:lnTo>
                  <a:lnTo>
                    <a:pt x="9189" y="7173"/>
                  </a:lnTo>
                  <a:lnTo>
                    <a:pt x="9145" y="7148"/>
                  </a:lnTo>
                  <a:lnTo>
                    <a:pt x="9101" y="7123"/>
                  </a:lnTo>
                  <a:lnTo>
                    <a:pt x="9057" y="7098"/>
                  </a:lnTo>
                  <a:lnTo>
                    <a:pt x="9016" y="7071"/>
                  </a:lnTo>
                  <a:lnTo>
                    <a:pt x="8975" y="7044"/>
                  </a:lnTo>
                  <a:lnTo>
                    <a:pt x="8935" y="7017"/>
                  </a:lnTo>
                  <a:lnTo>
                    <a:pt x="8897" y="6991"/>
                  </a:lnTo>
                  <a:lnTo>
                    <a:pt x="8861" y="6965"/>
                  </a:lnTo>
                  <a:lnTo>
                    <a:pt x="8826" y="6938"/>
                  </a:lnTo>
                  <a:lnTo>
                    <a:pt x="8793" y="6912"/>
                  </a:lnTo>
                  <a:lnTo>
                    <a:pt x="8761" y="6888"/>
                  </a:lnTo>
                  <a:lnTo>
                    <a:pt x="8731" y="6864"/>
                  </a:lnTo>
                  <a:lnTo>
                    <a:pt x="8703" y="6841"/>
                  </a:lnTo>
                  <a:lnTo>
                    <a:pt x="8677" y="6819"/>
                  </a:lnTo>
                  <a:lnTo>
                    <a:pt x="8654" y="6798"/>
                  </a:lnTo>
                  <a:lnTo>
                    <a:pt x="8632" y="6779"/>
                  </a:lnTo>
                  <a:lnTo>
                    <a:pt x="8612" y="6762"/>
                  </a:lnTo>
                  <a:lnTo>
                    <a:pt x="8595" y="6746"/>
                  </a:lnTo>
                  <a:lnTo>
                    <a:pt x="8580" y="6733"/>
                  </a:lnTo>
                  <a:lnTo>
                    <a:pt x="8568" y="6721"/>
                  </a:lnTo>
                  <a:lnTo>
                    <a:pt x="8559" y="6711"/>
                  </a:lnTo>
                  <a:lnTo>
                    <a:pt x="8551" y="6705"/>
                  </a:lnTo>
                  <a:lnTo>
                    <a:pt x="8547" y="6701"/>
                  </a:lnTo>
                  <a:lnTo>
                    <a:pt x="8545" y="6699"/>
                  </a:lnTo>
                  <a:lnTo>
                    <a:pt x="8546" y="6701"/>
                  </a:lnTo>
                  <a:lnTo>
                    <a:pt x="8547" y="6706"/>
                  </a:lnTo>
                  <a:lnTo>
                    <a:pt x="8549" y="6716"/>
                  </a:lnTo>
                  <a:lnTo>
                    <a:pt x="8553" y="6728"/>
                  </a:lnTo>
                  <a:lnTo>
                    <a:pt x="8559" y="6743"/>
                  </a:lnTo>
                  <a:lnTo>
                    <a:pt x="8565" y="6762"/>
                  </a:lnTo>
                  <a:lnTo>
                    <a:pt x="8574" y="6784"/>
                  </a:lnTo>
                  <a:lnTo>
                    <a:pt x="8584" y="6808"/>
                  </a:lnTo>
                  <a:lnTo>
                    <a:pt x="8597" y="6836"/>
                  </a:lnTo>
                  <a:lnTo>
                    <a:pt x="8612" y="6867"/>
                  </a:lnTo>
                  <a:lnTo>
                    <a:pt x="8630" y="6900"/>
                  </a:lnTo>
                  <a:lnTo>
                    <a:pt x="8651" y="6936"/>
                  </a:lnTo>
                  <a:lnTo>
                    <a:pt x="8674" y="6975"/>
                  </a:lnTo>
                  <a:lnTo>
                    <a:pt x="8701" y="7015"/>
                  </a:lnTo>
                  <a:lnTo>
                    <a:pt x="8730" y="7059"/>
                  </a:lnTo>
                  <a:lnTo>
                    <a:pt x="8764" y="7105"/>
                  </a:lnTo>
                  <a:lnTo>
                    <a:pt x="8812" y="7163"/>
                  </a:lnTo>
                  <a:lnTo>
                    <a:pt x="8862" y="7218"/>
                  </a:lnTo>
                  <a:lnTo>
                    <a:pt x="8914" y="7272"/>
                  </a:lnTo>
                  <a:lnTo>
                    <a:pt x="8966" y="7323"/>
                  </a:lnTo>
                  <a:lnTo>
                    <a:pt x="9019" y="7373"/>
                  </a:lnTo>
                  <a:lnTo>
                    <a:pt x="9071" y="7419"/>
                  </a:lnTo>
                  <a:lnTo>
                    <a:pt x="9121" y="7462"/>
                  </a:lnTo>
                  <a:lnTo>
                    <a:pt x="9169" y="7501"/>
                  </a:lnTo>
                  <a:lnTo>
                    <a:pt x="9214" y="7539"/>
                  </a:lnTo>
                  <a:lnTo>
                    <a:pt x="9235" y="7555"/>
                  </a:lnTo>
                  <a:lnTo>
                    <a:pt x="9255" y="7570"/>
                  </a:lnTo>
                  <a:lnTo>
                    <a:pt x="9275" y="7585"/>
                  </a:lnTo>
                  <a:lnTo>
                    <a:pt x="9293" y="7598"/>
                  </a:lnTo>
                  <a:lnTo>
                    <a:pt x="9309" y="7611"/>
                  </a:lnTo>
                  <a:lnTo>
                    <a:pt x="9325" y="7622"/>
                  </a:lnTo>
                  <a:lnTo>
                    <a:pt x="9338" y="7631"/>
                  </a:lnTo>
                  <a:lnTo>
                    <a:pt x="9350" y="7641"/>
                  </a:lnTo>
                  <a:lnTo>
                    <a:pt x="9362" y="7648"/>
                  </a:lnTo>
                  <a:lnTo>
                    <a:pt x="9370" y="7654"/>
                  </a:lnTo>
                  <a:lnTo>
                    <a:pt x="9377" y="7659"/>
                  </a:lnTo>
                  <a:lnTo>
                    <a:pt x="9382" y="7662"/>
                  </a:lnTo>
                  <a:lnTo>
                    <a:pt x="9386" y="7665"/>
                  </a:lnTo>
                  <a:lnTo>
                    <a:pt x="9387" y="7665"/>
                  </a:lnTo>
                  <a:lnTo>
                    <a:pt x="9387" y="7666"/>
                  </a:lnTo>
                  <a:lnTo>
                    <a:pt x="9386" y="7670"/>
                  </a:lnTo>
                  <a:lnTo>
                    <a:pt x="9382" y="7677"/>
                  </a:lnTo>
                  <a:lnTo>
                    <a:pt x="9379" y="7684"/>
                  </a:lnTo>
                  <a:lnTo>
                    <a:pt x="9376" y="7694"/>
                  </a:lnTo>
                  <a:lnTo>
                    <a:pt x="9371" y="7706"/>
                  </a:lnTo>
                  <a:lnTo>
                    <a:pt x="9366" y="7721"/>
                  </a:lnTo>
                  <a:lnTo>
                    <a:pt x="9360" y="7737"/>
                  </a:lnTo>
                  <a:lnTo>
                    <a:pt x="9352" y="7756"/>
                  </a:lnTo>
                  <a:lnTo>
                    <a:pt x="9344" y="7775"/>
                  </a:lnTo>
                  <a:lnTo>
                    <a:pt x="9336" y="7797"/>
                  </a:lnTo>
                  <a:lnTo>
                    <a:pt x="9327" y="7821"/>
                  </a:lnTo>
                  <a:lnTo>
                    <a:pt x="9317" y="7845"/>
                  </a:lnTo>
                  <a:lnTo>
                    <a:pt x="9307" y="7872"/>
                  </a:lnTo>
                  <a:lnTo>
                    <a:pt x="9296" y="7901"/>
                  </a:lnTo>
                  <a:lnTo>
                    <a:pt x="9284" y="7930"/>
                  </a:lnTo>
                  <a:lnTo>
                    <a:pt x="9272" y="7962"/>
                  </a:lnTo>
                  <a:lnTo>
                    <a:pt x="9260" y="7994"/>
                  </a:lnTo>
                  <a:lnTo>
                    <a:pt x="9246" y="8027"/>
                  </a:lnTo>
                  <a:lnTo>
                    <a:pt x="9232" y="8062"/>
                  </a:lnTo>
                  <a:lnTo>
                    <a:pt x="9217" y="8098"/>
                  </a:lnTo>
                  <a:lnTo>
                    <a:pt x="9203" y="8135"/>
                  </a:lnTo>
                  <a:lnTo>
                    <a:pt x="9172" y="8211"/>
                  </a:lnTo>
                  <a:lnTo>
                    <a:pt x="9139" y="8291"/>
                  </a:lnTo>
                  <a:lnTo>
                    <a:pt x="9105" y="8374"/>
                  </a:lnTo>
                  <a:lnTo>
                    <a:pt x="9070" y="8459"/>
                  </a:lnTo>
                  <a:lnTo>
                    <a:pt x="9032" y="8546"/>
                  </a:lnTo>
                  <a:lnTo>
                    <a:pt x="8994" y="8635"/>
                  </a:lnTo>
                  <a:lnTo>
                    <a:pt x="8956" y="8723"/>
                  </a:lnTo>
                  <a:lnTo>
                    <a:pt x="8878" y="8901"/>
                  </a:lnTo>
                  <a:lnTo>
                    <a:pt x="8837" y="8989"/>
                  </a:lnTo>
                  <a:lnTo>
                    <a:pt x="8797" y="9075"/>
                  </a:lnTo>
                  <a:lnTo>
                    <a:pt x="8757" y="9161"/>
                  </a:lnTo>
                  <a:lnTo>
                    <a:pt x="8717" y="9243"/>
                  </a:lnTo>
                  <a:lnTo>
                    <a:pt x="8676" y="9323"/>
                  </a:lnTo>
                  <a:lnTo>
                    <a:pt x="8637" y="9399"/>
                  </a:lnTo>
                  <a:lnTo>
                    <a:pt x="8617" y="9435"/>
                  </a:lnTo>
                  <a:lnTo>
                    <a:pt x="8599" y="9471"/>
                  </a:lnTo>
                  <a:lnTo>
                    <a:pt x="8579" y="9505"/>
                  </a:lnTo>
                  <a:lnTo>
                    <a:pt x="8561" y="9539"/>
                  </a:lnTo>
                  <a:lnTo>
                    <a:pt x="8542" y="9571"/>
                  </a:lnTo>
                  <a:lnTo>
                    <a:pt x="8524" y="9601"/>
                  </a:lnTo>
                  <a:lnTo>
                    <a:pt x="8506" y="9631"/>
                  </a:lnTo>
                  <a:lnTo>
                    <a:pt x="8488" y="9658"/>
                  </a:lnTo>
                  <a:lnTo>
                    <a:pt x="8471" y="9684"/>
                  </a:lnTo>
                  <a:lnTo>
                    <a:pt x="8453" y="9709"/>
                  </a:lnTo>
                  <a:lnTo>
                    <a:pt x="8437" y="9733"/>
                  </a:lnTo>
                  <a:lnTo>
                    <a:pt x="8420" y="9753"/>
                  </a:lnTo>
                  <a:lnTo>
                    <a:pt x="8388" y="9794"/>
                  </a:lnTo>
                  <a:lnTo>
                    <a:pt x="8354" y="9835"/>
                  </a:lnTo>
                  <a:lnTo>
                    <a:pt x="8284" y="9913"/>
                  </a:lnTo>
                  <a:lnTo>
                    <a:pt x="8210" y="9990"/>
                  </a:lnTo>
                  <a:lnTo>
                    <a:pt x="8132" y="10065"/>
                  </a:lnTo>
                  <a:lnTo>
                    <a:pt x="8052" y="10138"/>
                  </a:lnTo>
                  <a:lnTo>
                    <a:pt x="7969" y="10212"/>
                  </a:lnTo>
                  <a:lnTo>
                    <a:pt x="7885" y="10283"/>
                  </a:lnTo>
                  <a:lnTo>
                    <a:pt x="7798" y="10354"/>
                  </a:lnTo>
                  <a:lnTo>
                    <a:pt x="7709" y="10423"/>
                  </a:lnTo>
                  <a:lnTo>
                    <a:pt x="7620" y="10493"/>
                  </a:lnTo>
                  <a:lnTo>
                    <a:pt x="7440" y="10630"/>
                  </a:lnTo>
                  <a:lnTo>
                    <a:pt x="7258" y="10768"/>
                  </a:lnTo>
                  <a:lnTo>
                    <a:pt x="7169" y="10837"/>
                  </a:lnTo>
                  <a:lnTo>
                    <a:pt x="7080" y="10907"/>
                  </a:lnTo>
                  <a:lnTo>
                    <a:pt x="7046" y="10935"/>
                  </a:lnTo>
                  <a:lnTo>
                    <a:pt x="7013" y="10960"/>
                  </a:lnTo>
                  <a:lnTo>
                    <a:pt x="6981" y="10984"/>
                  </a:lnTo>
                  <a:lnTo>
                    <a:pt x="6951" y="11007"/>
                  </a:lnTo>
                  <a:lnTo>
                    <a:pt x="6921" y="11026"/>
                  </a:lnTo>
                  <a:lnTo>
                    <a:pt x="6894" y="11044"/>
                  </a:lnTo>
                  <a:lnTo>
                    <a:pt x="6866" y="11060"/>
                  </a:lnTo>
                  <a:lnTo>
                    <a:pt x="6839" y="11074"/>
                  </a:lnTo>
                  <a:lnTo>
                    <a:pt x="6813" y="11086"/>
                  </a:lnTo>
                  <a:lnTo>
                    <a:pt x="6788" y="11097"/>
                  </a:lnTo>
                  <a:lnTo>
                    <a:pt x="6763" y="11106"/>
                  </a:lnTo>
                  <a:lnTo>
                    <a:pt x="6739" y="11113"/>
                  </a:lnTo>
                  <a:lnTo>
                    <a:pt x="6715" y="11118"/>
                  </a:lnTo>
                  <a:lnTo>
                    <a:pt x="6691" y="11122"/>
                  </a:lnTo>
                  <a:lnTo>
                    <a:pt x="6667" y="11124"/>
                  </a:lnTo>
                  <a:lnTo>
                    <a:pt x="6645" y="11125"/>
                  </a:lnTo>
                  <a:lnTo>
                    <a:pt x="6627" y="11124"/>
                  </a:lnTo>
                  <a:lnTo>
                    <a:pt x="6610" y="11123"/>
                  </a:lnTo>
                  <a:lnTo>
                    <a:pt x="6592" y="11120"/>
                  </a:lnTo>
                  <a:lnTo>
                    <a:pt x="6576" y="11116"/>
                  </a:lnTo>
                  <a:lnTo>
                    <a:pt x="6558" y="11111"/>
                  </a:lnTo>
                  <a:lnTo>
                    <a:pt x="6541" y="11105"/>
                  </a:lnTo>
                  <a:lnTo>
                    <a:pt x="6524" y="11097"/>
                  </a:lnTo>
                  <a:lnTo>
                    <a:pt x="6506" y="11089"/>
                  </a:lnTo>
                  <a:lnTo>
                    <a:pt x="6489" y="11080"/>
                  </a:lnTo>
                  <a:lnTo>
                    <a:pt x="6471" y="11070"/>
                  </a:lnTo>
                  <a:lnTo>
                    <a:pt x="6454" y="11057"/>
                  </a:lnTo>
                  <a:lnTo>
                    <a:pt x="6436" y="11044"/>
                  </a:lnTo>
                  <a:lnTo>
                    <a:pt x="6418" y="11030"/>
                  </a:lnTo>
                  <a:lnTo>
                    <a:pt x="6399" y="11015"/>
                  </a:lnTo>
                  <a:lnTo>
                    <a:pt x="6379" y="10998"/>
                  </a:lnTo>
                  <a:lnTo>
                    <a:pt x="6360" y="10981"/>
                  </a:lnTo>
                  <a:lnTo>
                    <a:pt x="6340" y="10961"/>
                  </a:lnTo>
                  <a:lnTo>
                    <a:pt x="6320" y="10942"/>
                  </a:lnTo>
                  <a:lnTo>
                    <a:pt x="6299" y="10920"/>
                  </a:lnTo>
                  <a:lnTo>
                    <a:pt x="6277" y="10898"/>
                  </a:lnTo>
                  <a:lnTo>
                    <a:pt x="6255" y="10874"/>
                  </a:lnTo>
                  <a:lnTo>
                    <a:pt x="6232" y="10849"/>
                  </a:lnTo>
                  <a:lnTo>
                    <a:pt x="6208" y="10823"/>
                  </a:lnTo>
                  <a:lnTo>
                    <a:pt x="6184" y="10796"/>
                  </a:lnTo>
                  <a:lnTo>
                    <a:pt x="6160" y="10768"/>
                  </a:lnTo>
                  <a:lnTo>
                    <a:pt x="6134" y="10738"/>
                  </a:lnTo>
                  <a:lnTo>
                    <a:pt x="6107" y="10707"/>
                  </a:lnTo>
                  <a:lnTo>
                    <a:pt x="6079" y="10674"/>
                  </a:lnTo>
                  <a:lnTo>
                    <a:pt x="6050" y="10641"/>
                  </a:lnTo>
                  <a:lnTo>
                    <a:pt x="6021" y="10606"/>
                  </a:lnTo>
                  <a:lnTo>
                    <a:pt x="5990" y="10570"/>
                  </a:lnTo>
                  <a:lnTo>
                    <a:pt x="5958" y="10533"/>
                  </a:lnTo>
                  <a:lnTo>
                    <a:pt x="5938" y="10505"/>
                  </a:lnTo>
                  <a:lnTo>
                    <a:pt x="5917" y="10478"/>
                  </a:lnTo>
                  <a:lnTo>
                    <a:pt x="5897" y="10453"/>
                  </a:lnTo>
                  <a:lnTo>
                    <a:pt x="5880" y="10427"/>
                  </a:lnTo>
                  <a:lnTo>
                    <a:pt x="5846" y="10377"/>
                  </a:lnTo>
                  <a:lnTo>
                    <a:pt x="5817" y="10330"/>
                  </a:lnTo>
                  <a:lnTo>
                    <a:pt x="5791" y="10286"/>
                  </a:lnTo>
                  <a:lnTo>
                    <a:pt x="5769" y="10242"/>
                  </a:lnTo>
                  <a:lnTo>
                    <a:pt x="5751" y="10202"/>
                  </a:lnTo>
                  <a:lnTo>
                    <a:pt x="5735" y="10163"/>
                  </a:lnTo>
                  <a:lnTo>
                    <a:pt x="5724" y="10127"/>
                  </a:lnTo>
                  <a:lnTo>
                    <a:pt x="5715" y="10092"/>
                  </a:lnTo>
                  <a:lnTo>
                    <a:pt x="5708" y="10059"/>
                  </a:lnTo>
                  <a:lnTo>
                    <a:pt x="5705" y="10027"/>
                  </a:lnTo>
                  <a:lnTo>
                    <a:pt x="5705" y="9997"/>
                  </a:lnTo>
                  <a:lnTo>
                    <a:pt x="5706" y="9969"/>
                  </a:lnTo>
                  <a:lnTo>
                    <a:pt x="5710" y="9943"/>
                  </a:lnTo>
                  <a:lnTo>
                    <a:pt x="5718" y="9917"/>
                  </a:lnTo>
                  <a:lnTo>
                    <a:pt x="5726" y="9893"/>
                  </a:lnTo>
                  <a:lnTo>
                    <a:pt x="5735" y="9870"/>
                  </a:lnTo>
                  <a:lnTo>
                    <a:pt x="5748" y="9848"/>
                  </a:lnTo>
                  <a:lnTo>
                    <a:pt x="5761" y="9827"/>
                  </a:lnTo>
                  <a:lnTo>
                    <a:pt x="5776" y="9808"/>
                  </a:lnTo>
                  <a:lnTo>
                    <a:pt x="5792" y="9788"/>
                  </a:lnTo>
                  <a:lnTo>
                    <a:pt x="5810" y="9770"/>
                  </a:lnTo>
                  <a:lnTo>
                    <a:pt x="5827" y="9752"/>
                  </a:lnTo>
                  <a:lnTo>
                    <a:pt x="5866" y="9719"/>
                  </a:lnTo>
                  <a:lnTo>
                    <a:pt x="5907" y="9688"/>
                  </a:lnTo>
                  <a:lnTo>
                    <a:pt x="5949" y="9658"/>
                  </a:lnTo>
                  <a:lnTo>
                    <a:pt x="5990" y="9628"/>
                  </a:lnTo>
                  <a:lnTo>
                    <a:pt x="6073" y="9583"/>
                  </a:lnTo>
                  <a:lnTo>
                    <a:pt x="6156" y="9541"/>
                  </a:lnTo>
                  <a:lnTo>
                    <a:pt x="6197" y="9520"/>
                  </a:lnTo>
                  <a:lnTo>
                    <a:pt x="6237" y="9500"/>
                  </a:lnTo>
                  <a:lnTo>
                    <a:pt x="6276" y="9480"/>
                  </a:lnTo>
                  <a:lnTo>
                    <a:pt x="6313" y="9462"/>
                  </a:lnTo>
                  <a:lnTo>
                    <a:pt x="6348" y="9442"/>
                  </a:lnTo>
                  <a:lnTo>
                    <a:pt x="6383" y="9424"/>
                  </a:lnTo>
                  <a:lnTo>
                    <a:pt x="6413" y="9406"/>
                  </a:lnTo>
                  <a:lnTo>
                    <a:pt x="6441" y="9387"/>
                  </a:lnTo>
                  <a:lnTo>
                    <a:pt x="6466" y="9370"/>
                  </a:lnTo>
                  <a:lnTo>
                    <a:pt x="6488" y="9352"/>
                  </a:lnTo>
                  <a:lnTo>
                    <a:pt x="6505" y="9335"/>
                  </a:lnTo>
                  <a:lnTo>
                    <a:pt x="6514" y="9326"/>
                  </a:lnTo>
                  <a:lnTo>
                    <a:pt x="6520" y="9317"/>
                  </a:lnTo>
                  <a:lnTo>
                    <a:pt x="6525" y="9307"/>
                  </a:lnTo>
                  <a:lnTo>
                    <a:pt x="6530" y="9295"/>
                  </a:lnTo>
                  <a:lnTo>
                    <a:pt x="6535" y="9279"/>
                  </a:lnTo>
                  <a:lnTo>
                    <a:pt x="6538" y="9262"/>
                  </a:lnTo>
                  <a:lnTo>
                    <a:pt x="6543" y="9242"/>
                  </a:lnTo>
                  <a:lnTo>
                    <a:pt x="6546" y="9222"/>
                  </a:lnTo>
                  <a:lnTo>
                    <a:pt x="6549" y="9198"/>
                  </a:lnTo>
                  <a:lnTo>
                    <a:pt x="6551" y="9173"/>
                  </a:lnTo>
                  <a:lnTo>
                    <a:pt x="6553" y="9147"/>
                  </a:lnTo>
                  <a:lnTo>
                    <a:pt x="6555" y="9120"/>
                  </a:lnTo>
                  <a:lnTo>
                    <a:pt x="6556" y="9092"/>
                  </a:lnTo>
                  <a:lnTo>
                    <a:pt x="6557" y="9062"/>
                  </a:lnTo>
                  <a:lnTo>
                    <a:pt x="6558" y="9001"/>
                  </a:lnTo>
                  <a:lnTo>
                    <a:pt x="6559" y="8939"/>
                  </a:lnTo>
                  <a:lnTo>
                    <a:pt x="6558" y="8877"/>
                  </a:lnTo>
                  <a:lnTo>
                    <a:pt x="6558" y="8815"/>
                  </a:lnTo>
                  <a:lnTo>
                    <a:pt x="6556" y="8755"/>
                  </a:lnTo>
                  <a:lnTo>
                    <a:pt x="6556" y="8726"/>
                  </a:lnTo>
                  <a:lnTo>
                    <a:pt x="6555" y="8699"/>
                  </a:lnTo>
                  <a:lnTo>
                    <a:pt x="6554" y="8673"/>
                  </a:lnTo>
                  <a:lnTo>
                    <a:pt x="6554" y="8648"/>
                  </a:lnTo>
                  <a:lnTo>
                    <a:pt x="6553" y="8625"/>
                  </a:lnTo>
                  <a:lnTo>
                    <a:pt x="6552" y="8604"/>
                  </a:lnTo>
                  <a:lnTo>
                    <a:pt x="6552" y="8584"/>
                  </a:lnTo>
                  <a:lnTo>
                    <a:pt x="6552" y="8567"/>
                  </a:lnTo>
                  <a:lnTo>
                    <a:pt x="6551" y="8551"/>
                  </a:lnTo>
                  <a:lnTo>
                    <a:pt x="6551" y="8538"/>
                  </a:lnTo>
                  <a:lnTo>
                    <a:pt x="6548" y="8561"/>
                  </a:lnTo>
                  <a:lnTo>
                    <a:pt x="6543" y="8586"/>
                  </a:lnTo>
                  <a:lnTo>
                    <a:pt x="6537" y="8612"/>
                  </a:lnTo>
                  <a:lnTo>
                    <a:pt x="6530" y="8638"/>
                  </a:lnTo>
                  <a:lnTo>
                    <a:pt x="6522" y="8664"/>
                  </a:lnTo>
                  <a:lnTo>
                    <a:pt x="6512" y="8691"/>
                  </a:lnTo>
                  <a:lnTo>
                    <a:pt x="6500" y="8718"/>
                  </a:lnTo>
                  <a:lnTo>
                    <a:pt x="6488" y="8746"/>
                  </a:lnTo>
                  <a:lnTo>
                    <a:pt x="6474" y="8773"/>
                  </a:lnTo>
                  <a:lnTo>
                    <a:pt x="6458" y="8800"/>
                  </a:lnTo>
                  <a:lnTo>
                    <a:pt x="6441" y="8827"/>
                  </a:lnTo>
                  <a:lnTo>
                    <a:pt x="6422" y="8855"/>
                  </a:lnTo>
                  <a:lnTo>
                    <a:pt x="6401" y="8882"/>
                  </a:lnTo>
                  <a:lnTo>
                    <a:pt x="6379" y="8907"/>
                  </a:lnTo>
                  <a:lnTo>
                    <a:pt x="6355" y="8933"/>
                  </a:lnTo>
                  <a:lnTo>
                    <a:pt x="6329" y="8959"/>
                  </a:lnTo>
                  <a:lnTo>
                    <a:pt x="6301" y="8984"/>
                  </a:lnTo>
                  <a:lnTo>
                    <a:pt x="6271" y="9006"/>
                  </a:lnTo>
                  <a:lnTo>
                    <a:pt x="6239" y="9029"/>
                  </a:lnTo>
                  <a:lnTo>
                    <a:pt x="6205" y="9052"/>
                  </a:lnTo>
                  <a:lnTo>
                    <a:pt x="6169" y="9071"/>
                  </a:lnTo>
                  <a:lnTo>
                    <a:pt x="6131" y="9091"/>
                  </a:lnTo>
                  <a:lnTo>
                    <a:pt x="6089" y="9109"/>
                  </a:lnTo>
                  <a:lnTo>
                    <a:pt x="6047" y="9126"/>
                  </a:lnTo>
                  <a:lnTo>
                    <a:pt x="6002" y="9140"/>
                  </a:lnTo>
                  <a:lnTo>
                    <a:pt x="5954" y="9154"/>
                  </a:lnTo>
                  <a:lnTo>
                    <a:pt x="5905" y="9165"/>
                  </a:lnTo>
                  <a:lnTo>
                    <a:pt x="5852" y="9174"/>
                  </a:lnTo>
                  <a:lnTo>
                    <a:pt x="5796" y="9182"/>
                  </a:lnTo>
                  <a:lnTo>
                    <a:pt x="5739" y="9188"/>
                  </a:lnTo>
                  <a:lnTo>
                    <a:pt x="5678" y="9192"/>
                  </a:lnTo>
                  <a:lnTo>
                    <a:pt x="5616" y="9193"/>
                  </a:lnTo>
                  <a:lnTo>
                    <a:pt x="5554" y="9193"/>
                  </a:lnTo>
                  <a:lnTo>
                    <a:pt x="5477" y="9188"/>
                  </a:lnTo>
                  <a:lnTo>
                    <a:pt x="5403" y="9180"/>
                  </a:lnTo>
                  <a:lnTo>
                    <a:pt x="5334" y="9170"/>
                  </a:lnTo>
                  <a:lnTo>
                    <a:pt x="5267" y="9158"/>
                  </a:lnTo>
                  <a:lnTo>
                    <a:pt x="5204" y="9142"/>
                  </a:lnTo>
                  <a:lnTo>
                    <a:pt x="5144" y="9126"/>
                  </a:lnTo>
                  <a:lnTo>
                    <a:pt x="5086" y="9106"/>
                  </a:lnTo>
                  <a:lnTo>
                    <a:pt x="5032" y="9085"/>
                  </a:lnTo>
                  <a:lnTo>
                    <a:pt x="4982" y="9062"/>
                  </a:lnTo>
                  <a:lnTo>
                    <a:pt x="4934" y="9037"/>
                  </a:lnTo>
                  <a:lnTo>
                    <a:pt x="4889" y="9012"/>
                  </a:lnTo>
                  <a:lnTo>
                    <a:pt x="4847" y="8985"/>
                  </a:lnTo>
                  <a:lnTo>
                    <a:pt x="4807" y="8957"/>
                  </a:lnTo>
                  <a:lnTo>
                    <a:pt x="4771" y="8928"/>
                  </a:lnTo>
                  <a:lnTo>
                    <a:pt x="4736" y="8899"/>
                  </a:lnTo>
                  <a:lnTo>
                    <a:pt x="4704" y="8869"/>
                  </a:lnTo>
                  <a:lnTo>
                    <a:pt x="4675" y="8839"/>
                  </a:lnTo>
                  <a:lnTo>
                    <a:pt x="4647" y="8809"/>
                  </a:lnTo>
                  <a:lnTo>
                    <a:pt x="4622" y="8779"/>
                  </a:lnTo>
                  <a:lnTo>
                    <a:pt x="4600" y="8749"/>
                  </a:lnTo>
                  <a:lnTo>
                    <a:pt x="4579" y="8720"/>
                  </a:lnTo>
                  <a:lnTo>
                    <a:pt x="4560" y="8691"/>
                  </a:lnTo>
                  <a:lnTo>
                    <a:pt x="4543" y="8663"/>
                  </a:lnTo>
                  <a:lnTo>
                    <a:pt x="4528" y="8636"/>
                  </a:lnTo>
                  <a:lnTo>
                    <a:pt x="4515" y="8610"/>
                  </a:lnTo>
                  <a:lnTo>
                    <a:pt x="4503" y="8585"/>
                  </a:lnTo>
                  <a:lnTo>
                    <a:pt x="4492" y="8562"/>
                  </a:lnTo>
                  <a:lnTo>
                    <a:pt x="4484" y="8541"/>
                  </a:lnTo>
                  <a:lnTo>
                    <a:pt x="4477" y="8521"/>
                  </a:lnTo>
                  <a:lnTo>
                    <a:pt x="4471" y="8504"/>
                  </a:lnTo>
                  <a:lnTo>
                    <a:pt x="4467" y="8488"/>
                  </a:lnTo>
                  <a:lnTo>
                    <a:pt x="4462" y="8476"/>
                  </a:lnTo>
                  <a:lnTo>
                    <a:pt x="4465" y="8501"/>
                  </a:lnTo>
                  <a:lnTo>
                    <a:pt x="4469" y="8528"/>
                  </a:lnTo>
                  <a:lnTo>
                    <a:pt x="4471" y="8558"/>
                  </a:lnTo>
                  <a:lnTo>
                    <a:pt x="4473" y="8590"/>
                  </a:lnTo>
                  <a:lnTo>
                    <a:pt x="4475" y="8625"/>
                  </a:lnTo>
                  <a:lnTo>
                    <a:pt x="4477" y="8661"/>
                  </a:lnTo>
                  <a:lnTo>
                    <a:pt x="4479" y="8699"/>
                  </a:lnTo>
                  <a:lnTo>
                    <a:pt x="4480" y="8740"/>
                  </a:lnTo>
                  <a:lnTo>
                    <a:pt x="4482" y="8780"/>
                  </a:lnTo>
                  <a:lnTo>
                    <a:pt x="4483" y="8822"/>
                  </a:lnTo>
                  <a:lnTo>
                    <a:pt x="4485" y="8910"/>
                  </a:lnTo>
                  <a:lnTo>
                    <a:pt x="4486" y="8998"/>
                  </a:lnTo>
                  <a:lnTo>
                    <a:pt x="4486" y="9088"/>
                  </a:lnTo>
                  <a:lnTo>
                    <a:pt x="4486" y="9175"/>
                  </a:lnTo>
                  <a:lnTo>
                    <a:pt x="4485" y="9219"/>
                  </a:lnTo>
                  <a:lnTo>
                    <a:pt x="4485" y="9262"/>
                  </a:lnTo>
                  <a:lnTo>
                    <a:pt x="4484" y="9303"/>
                  </a:lnTo>
                  <a:lnTo>
                    <a:pt x="4483" y="9342"/>
                  </a:lnTo>
                  <a:lnTo>
                    <a:pt x="4482" y="9381"/>
                  </a:lnTo>
                  <a:lnTo>
                    <a:pt x="4480" y="9418"/>
                  </a:lnTo>
                  <a:lnTo>
                    <a:pt x="4479" y="9453"/>
                  </a:lnTo>
                  <a:lnTo>
                    <a:pt x="4477" y="9486"/>
                  </a:lnTo>
                  <a:lnTo>
                    <a:pt x="4475" y="9516"/>
                  </a:lnTo>
                  <a:lnTo>
                    <a:pt x="4473" y="9545"/>
                  </a:lnTo>
                  <a:lnTo>
                    <a:pt x="4471" y="9571"/>
                  </a:lnTo>
                  <a:lnTo>
                    <a:pt x="4469" y="9592"/>
                  </a:lnTo>
                  <a:lnTo>
                    <a:pt x="4465" y="9612"/>
                  </a:lnTo>
                  <a:lnTo>
                    <a:pt x="4462" y="9628"/>
                  </a:lnTo>
                  <a:lnTo>
                    <a:pt x="4459" y="9642"/>
                  </a:lnTo>
                  <a:lnTo>
                    <a:pt x="4454" y="9656"/>
                  </a:lnTo>
                  <a:lnTo>
                    <a:pt x="4448" y="9673"/>
                  </a:lnTo>
                  <a:lnTo>
                    <a:pt x="4441" y="9691"/>
                  </a:lnTo>
                  <a:lnTo>
                    <a:pt x="4431" y="9712"/>
                  </a:lnTo>
                  <a:lnTo>
                    <a:pt x="4422" y="9734"/>
                  </a:lnTo>
                  <a:lnTo>
                    <a:pt x="4412" y="9756"/>
                  </a:lnTo>
                  <a:lnTo>
                    <a:pt x="4400" y="9781"/>
                  </a:lnTo>
                  <a:lnTo>
                    <a:pt x="4388" y="9806"/>
                  </a:lnTo>
                  <a:lnTo>
                    <a:pt x="4376" y="9832"/>
                  </a:lnTo>
                  <a:lnTo>
                    <a:pt x="4349" y="9887"/>
                  </a:lnTo>
                  <a:lnTo>
                    <a:pt x="4320" y="9945"/>
                  </a:lnTo>
                  <a:lnTo>
                    <a:pt x="4291" y="10002"/>
                  </a:lnTo>
                  <a:lnTo>
                    <a:pt x="4262" y="10061"/>
                  </a:lnTo>
                  <a:lnTo>
                    <a:pt x="4234" y="10118"/>
                  </a:lnTo>
                  <a:lnTo>
                    <a:pt x="4207" y="10173"/>
                  </a:lnTo>
                  <a:lnTo>
                    <a:pt x="4194" y="10199"/>
                  </a:lnTo>
                  <a:lnTo>
                    <a:pt x="4183" y="10225"/>
                  </a:lnTo>
                  <a:lnTo>
                    <a:pt x="4171" y="10249"/>
                  </a:lnTo>
                  <a:lnTo>
                    <a:pt x="4160" y="10272"/>
                  </a:lnTo>
                  <a:lnTo>
                    <a:pt x="4151" y="10294"/>
                  </a:lnTo>
                  <a:lnTo>
                    <a:pt x="4142" y="10313"/>
                  </a:lnTo>
                  <a:lnTo>
                    <a:pt x="4135" y="10332"/>
                  </a:lnTo>
                  <a:lnTo>
                    <a:pt x="4129" y="10350"/>
                  </a:lnTo>
                  <a:lnTo>
                    <a:pt x="4124" y="10364"/>
                  </a:lnTo>
                  <a:lnTo>
                    <a:pt x="4120" y="10376"/>
                  </a:lnTo>
                  <a:lnTo>
                    <a:pt x="4118" y="10389"/>
                  </a:lnTo>
                  <a:lnTo>
                    <a:pt x="4116" y="10402"/>
                  </a:lnTo>
                  <a:lnTo>
                    <a:pt x="4113" y="10418"/>
                  </a:lnTo>
                  <a:lnTo>
                    <a:pt x="4112" y="10433"/>
                  </a:lnTo>
                  <a:lnTo>
                    <a:pt x="4110" y="10467"/>
                  </a:lnTo>
                  <a:lnTo>
                    <a:pt x="4108" y="10504"/>
                  </a:lnTo>
                  <a:lnTo>
                    <a:pt x="4107" y="10544"/>
                  </a:lnTo>
                  <a:lnTo>
                    <a:pt x="4106" y="10585"/>
                  </a:lnTo>
                  <a:lnTo>
                    <a:pt x="4104" y="10629"/>
                  </a:lnTo>
                  <a:lnTo>
                    <a:pt x="4100" y="10673"/>
                  </a:lnTo>
                  <a:lnTo>
                    <a:pt x="4095" y="10716"/>
                  </a:lnTo>
                  <a:lnTo>
                    <a:pt x="4088" y="10759"/>
                  </a:lnTo>
                  <a:lnTo>
                    <a:pt x="4076" y="10802"/>
                  </a:lnTo>
                  <a:lnTo>
                    <a:pt x="4063" y="10841"/>
                  </a:lnTo>
                  <a:lnTo>
                    <a:pt x="4055" y="10860"/>
                  </a:lnTo>
                  <a:lnTo>
                    <a:pt x="4045" y="10879"/>
                  </a:lnTo>
                  <a:lnTo>
                    <a:pt x="4035" y="10896"/>
                  </a:lnTo>
                  <a:lnTo>
                    <a:pt x="4024" y="10913"/>
                  </a:lnTo>
                  <a:lnTo>
                    <a:pt x="4010" y="10928"/>
                  </a:lnTo>
                  <a:lnTo>
                    <a:pt x="3996" y="10943"/>
                  </a:lnTo>
                  <a:lnTo>
                    <a:pt x="3981" y="10956"/>
                  </a:lnTo>
                  <a:lnTo>
                    <a:pt x="3964" y="10969"/>
                  </a:lnTo>
                  <a:lnTo>
                    <a:pt x="3951" y="10975"/>
                  </a:lnTo>
                  <a:lnTo>
                    <a:pt x="3938" y="10981"/>
                  </a:lnTo>
                  <a:lnTo>
                    <a:pt x="3922" y="10986"/>
                  </a:lnTo>
                  <a:lnTo>
                    <a:pt x="3906" y="10992"/>
                  </a:lnTo>
                  <a:lnTo>
                    <a:pt x="3888" y="10997"/>
                  </a:lnTo>
                  <a:lnTo>
                    <a:pt x="3869" y="11003"/>
                  </a:lnTo>
                  <a:lnTo>
                    <a:pt x="3849" y="11008"/>
                  </a:lnTo>
                  <a:lnTo>
                    <a:pt x="3828" y="11012"/>
                  </a:lnTo>
                  <a:lnTo>
                    <a:pt x="3805" y="11016"/>
                  </a:lnTo>
                  <a:lnTo>
                    <a:pt x="3782" y="11020"/>
                  </a:lnTo>
                  <a:lnTo>
                    <a:pt x="3732" y="11026"/>
                  </a:lnTo>
                  <a:lnTo>
                    <a:pt x="3678" y="11029"/>
                  </a:lnTo>
                  <a:lnTo>
                    <a:pt x="3621" y="11031"/>
                  </a:lnTo>
                  <a:lnTo>
                    <a:pt x="3556" y="11029"/>
                  </a:lnTo>
                  <a:lnTo>
                    <a:pt x="3490" y="11025"/>
                  </a:lnTo>
                  <a:lnTo>
                    <a:pt x="3423" y="11019"/>
                  </a:lnTo>
                  <a:lnTo>
                    <a:pt x="3355" y="11010"/>
                  </a:lnTo>
                  <a:lnTo>
                    <a:pt x="3286" y="10998"/>
                  </a:lnTo>
                  <a:lnTo>
                    <a:pt x="3215" y="10984"/>
                  </a:lnTo>
                  <a:lnTo>
                    <a:pt x="3145" y="10969"/>
                  </a:lnTo>
                  <a:lnTo>
                    <a:pt x="3075" y="10950"/>
                  </a:lnTo>
                  <a:lnTo>
                    <a:pt x="3005" y="10930"/>
                  </a:lnTo>
                  <a:lnTo>
                    <a:pt x="2936" y="10909"/>
                  </a:lnTo>
                  <a:lnTo>
                    <a:pt x="2865" y="10886"/>
                  </a:lnTo>
                  <a:lnTo>
                    <a:pt x="2796" y="10861"/>
                  </a:lnTo>
                  <a:lnTo>
                    <a:pt x="2728" y="10836"/>
                  </a:lnTo>
                  <a:lnTo>
                    <a:pt x="2661" y="10808"/>
                  </a:lnTo>
                  <a:lnTo>
                    <a:pt x="2595" y="10780"/>
                  </a:lnTo>
                  <a:lnTo>
                    <a:pt x="2531" y="10751"/>
                  </a:lnTo>
                  <a:lnTo>
                    <a:pt x="2507" y="10741"/>
                  </a:lnTo>
                  <a:lnTo>
                    <a:pt x="2482" y="10732"/>
                  </a:lnTo>
                  <a:lnTo>
                    <a:pt x="2457" y="10721"/>
                  </a:lnTo>
                  <a:lnTo>
                    <a:pt x="2429" y="10712"/>
                  </a:lnTo>
                  <a:lnTo>
                    <a:pt x="2374" y="10693"/>
                  </a:lnTo>
                  <a:lnTo>
                    <a:pt x="2348" y="10681"/>
                  </a:lnTo>
                  <a:lnTo>
                    <a:pt x="2322" y="10670"/>
                  </a:lnTo>
                  <a:lnTo>
                    <a:pt x="2298" y="10658"/>
                  </a:lnTo>
                  <a:lnTo>
                    <a:pt x="2276" y="10643"/>
                  </a:lnTo>
                  <a:lnTo>
                    <a:pt x="2256" y="10629"/>
                  </a:lnTo>
                  <a:lnTo>
                    <a:pt x="2240" y="10611"/>
                  </a:lnTo>
                  <a:lnTo>
                    <a:pt x="2226" y="10593"/>
                  </a:lnTo>
                  <a:lnTo>
                    <a:pt x="2221" y="10583"/>
                  </a:lnTo>
                  <a:lnTo>
                    <a:pt x="2216" y="10573"/>
                  </a:lnTo>
                  <a:lnTo>
                    <a:pt x="2213" y="10562"/>
                  </a:lnTo>
                  <a:lnTo>
                    <a:pt x="2211" y="10550"/>
                  </a:lnTo>
                  <a:lnTo>
                    <a:pt x="2210" y="10538"/>
                  </a:lnTo>
                  <a:lnTo>
                    <a:pt x="2211" y="10525"/>
                  </a:lnTo>
                  <a:lnTo>
                    <a:pt x="2214" y="10490"/>
                  </a:lnTo>
                  <a:lnTo>
                    <a:pt x="2219" y="10452"/>
                  </a:lnTo>
                  <a:lnTo>
                    <a:pt x="2225" y="10411"/>
                  </a:lnTo>
                  <a:lnTo>
                    <a:pt x="2233" y="10369"/>
                  </a:lnTo>
                  <a:lnTo>
                    <a:pt x="2241" y="10326"/>
                  </a:lnTo>
                  <a:lnTo>
                    <a:pt x="2250" y="10281"/>
                  </a:lnTo>
                  <a:lnTo>
                    <a:pt x="2260" y="10234"/>
                  </a:lnTo>
                  <a:lnTo>
                    <a:pt x="2271" y="10187"/>
                  </a:lnTo>
                  <a:lnTo>
                    <a:pt x="2296" y="10091"/>
                  </a:lnTo>
                  <a:lnTo>
                    <a:pt x="2321" y="9993"/>
                  </a:lnTo>
                  <a:lnTo>
                    <a:pt x="2349" y="9895"/>
                  </a:lnTo>
                  <a:lnTo>
                    <a:pt x="2377" y="9801"/>
                  </a:lnTo>
                  <a:lnTo>
                    <a:pt x="2391" y="9754"/>
                  </a:lnTo>
                  <a:lnTo>
                    <a:pt x="2405" y="9709"/>
                  </a:lnTo>
                  <a:lnTo>
                    <a:pt x="2418" y="9666"/>
                  </a:lnTo>
                  <a:lnTo>
                    <a:pt x="2432" y="9623"/>
                  </a:lnTo>
                  <a:lnTo>
                    <a:pt x="2444" y="9583"/>
                  </a:lnTo>
                  <a:lnTo>
                    <a:pt x="2457" y="9545"/>
                  </a:lnTo>
                  <a:lnTo>
                    <a:pt x="2469" y="9509"/>
                  </a:lnTo>
                  <a:lnTo>
                    <a:pt x="2479" y="9476"/>
                  </a:lnTo>
                  <a:lnTo>
                    <a:pt x="2490" y="9445"/>
                  </a:lnTo>
                  <a:lnTo>
                    <a:pt x="2499" y="9417"/>
                  </a:lnTo>
                  <a:lnTo>
                    <a:pt x="2508" y="9393"/>
                  </a:lnTo>
                  <a:lnTo>
                    <a:pt x="2515" y="9372"/>
                  </a:lnTo>
                  <a:lnTo>
                    <a:pt x="2522" y="9355"/>
                  </a:lnTo>
                  <a:lnTo>
                    <a:pt x="2526" y="9340"/>
                  </a:lnTo>
                  <a:lnTo>
                    <a:pt x="2528" y="9335"/>
                  </a:lnTo>
                  <a:lnTo>
                    <a:pt x="2530" y="9331"/>
                  </a:lnTo>
                  <a:lnTo>
                    <a:pt x="2531" y="9327"/>
                  </a:lnTo>
                  <a:lnTo>
                    <a:pt x="2532" y="9325"/>
                  </a:lnTo>
                  <a:lnTo>
                    <a:pt x="2531" y="9325"/>
                  </a:lnTo>
                  <a:lnTo>
                    <a:pt x="2530" y="9322"/>
                  </a:lnTo>
                  <a:lnTo>
                    <a:pt x="2528" y="9318"/>
                  </a:lnTo>
                  <a:lnTo>
                    <a:pt x="2525" y="9313"/>
                  </a:lnTo>
                  <a:lnTo>
                    <a:pt x="2521" y="9307"/>
                  </a:lnTo>
                  <a:lnTo>
                    <a:pt x="2515" y="9300"/>
                  </a:lnTo>
                  <a:lnTo>
                    <a:pt x="2509" y="9291"/>
                  </a:lnTo>
                  <a:lnTo>
                    <a:pt x="2503" y="9280"/>
                  </a:lnTo>
                  <a:lnTo>
                    <a:pt x="2496" y="9269"/>
                  </a:lnTo>
                  <a:lnTo>
                    <a:pt x="2488" y="9256"/>
                  </a:lnTo>
                  <a:lnTo>
                    <a:pt x="2479" y="9242"/>
                  </a:lnTo>
                  <a:lnTo>
                    <a:pt x="2469" y="9227"/>
                  </a:lnTo>
                  <a:lnTo>
                    <a:pt x="2460" y="9211"/>
                  </a:lnTo>
                  <a:lnTo>
                    <a:pt x="2448" y="9194"/>
                  </a:lnTo>
                  <a:lnTo>
                    <a:pt x="2437" y="9175"/>
                  </a:lnTo>
                  <a:lnTo>
                    <a:pt x="2425" y="9156"/>
                  </a:lnTo>
                  <a:lnTo>
                    <a:pt x="2399" y="9113"/>
                  </a:lnTo>
                  <a:lnTo>
                    <a:pt x="2371" y="9068"/>
                  </a:lnTo>
                  <a:lnTo>
                    <a:pt x="2341" y="9019"/>
                  </a:lnTo>
                  <a:lnTo>
                    <a:pt x="2310" y="8966"/>
                  </a:lnTo>
                  <a:lnTo>
                    <a:pt x="2276" y="8910"/>
                  </a:lnTo>
                  <a:lnTo>
                    <a:pt x="2242" y="8851"/>
                  </a:lnTo>
                  <a:lnTo>
                    <a:pt x="2206" y="8789"/>
                  </a:lnTo>
                  <a:lnTo>
                    <a:pt x="2169" y="8725"/>
                  </a:lnTo>
                  <a:lnTo>
                    <a:pt x="2131" y="8658"/>
                  </a:lnTo>
                  <a:lnTo>
                    <a:pt x="2093" y="8590"/>
                  </a:lnTo>
                  <a:lnTo>
                    <a:pt x="2054" y="8520"/>
                  </a:lnTo>
                  <a:lnTo>
                    <a:pt x="2015" y="8448"/>
                  </a:lnTo>
                  <a:lnTo>
                    <a:pt x="1976" y="8375"/>
                  </a:lnTo>
                  <a:lnTo>
                    <a:pt x="1937" y="8300"/>
                  </a:lnTo>
                  <a:lnTo>
                    <a:pt x="1860" y="8148"/>
                  </a:lnTo>
                  <a:lnTo>
                    <a:pt x="1823" y="8072"/>
                  </a:lnTo>
                  <a:lnTo>
                    <a:pt x="1786" y="7995"/>
                  </a:lnTo>
                  <a:lnTo>
                    <a:pt x="1750" y="7918"/>
                  </a:lnTo>
                  <a:lnTo>
                    <a:pt x="1716" y="7841"/>
                  </a:lnTo>
                  <a:lnTo>
                    <a:pt x="1683" y="7765"/>
                  </a:lnTo>
                  <a:lnTo>
                    <a:pt x="1652" y="7689"/>
                  </a:lnTo>
                  <a:lnTo>
                    <a:pt x="1622" y="7615"/>
                  </a:lnTo>
                  <a:lnTo>
                    <a:pt x="1596" y="7541"/>
                  </a:lnTo>
                  <a:lnTo>
                    <a:pt x="1571" y="7466"/>
                  </a:lnTo>
                  <a:lnTo>
                    <a:pt x="1548" y="7391"/>
                  </a:lnTo>
                  <a:lnTo>
                    <a:pt x="1530" y="7314"/>
                  </a:lnTo>
                  <a:lnTo>
                    <a:pt x="1512" y="7236"/>
                  </a:lnTo>
                  <a:lnTo>
                    <a:pt x="1498" y="7156"/>
                  </a:lnTo>
                  <a:lnTo>
                    <a:pt x="1485" y="7076"/>
                  </a:lnTo>
                  <a:lnTo>
                    <a:pt x="1476" y="6996"/>
                  </a:lnTo>
                  <a:lnTo>
                    <a:pt x="1468" y="6915"/>
                  </a:lnTo>
                  <a:lnTo>
                    <a:pt x="1461" y="6835"/>
                  </a:lnTo>
                  <a:lnTo>
                    <a:pt x="1457" y="6755"/>
                  </a:lnTo>
                  <a:lnTo>
                    <a:pt x="1454" y="6675"/>
                  </a:lnTo>
                  <a:lnTo>
                    <a:pt x="1452" y="6597"/>
                  </a:lnTo>
                  <a:lnTo>
                    <a:pt x="1452" y="6520"/>
                  </a:lnTo>
                  <a:lnTo>
                    <a:pt x="1454" y="6444"/>
                  </a:lnTo>
                  <a:lnTo>
                    <a:pt x="1456" y="6370"/>
                  </a:lnTo>
                  <a:lnTo>
                    <a:pt x="1459" y="6298"/>
                  </a:lnTo>
                  <a:lnTo>
                    <a:pt x="1464" y="6228"/>
                  </a:lnTo>
                  <a:lnTo>
                    <a:pt x="1468" y="6161"/>
                  </a:lnTo>
                  <a:lnTo>
                    <a:pt x="1474" y="6098"/>
                  </a:lnTo>
                  <a:lnTo>
                    <a:pt x="1479" y="6036"/>
                  </a:lnTo>
                  <a:lnTo>
                    <a:pt x="1485" y="5978"/>
                  </a:lnTo>
                  <a:lnTo>
                    <a:pt x="1491" y="5923"/>
                  </a:lnTo>
                  <a:lnTo>
                    <a:pt x="1494" y="5899"/>
                  </a:lnTo>
                  <a:lnTo>
                    <a:pt x="1498" y="5874"/>
                  </a:lnTo>
                  <a:lnTo>
                    <a:pt x="1501" y="5850"/>
                  </a:lnTo>
                  <a:lnTo>
                    <a:pt x="1504" y="5828"/>
                  </a:lnTo>
                  <a:lnTo>
                    <a:pt x="1507" y="5806"/>
                  </a:lnTo>
                  <a:lnTo>
                    <a:pt x="1510" y="5785"/>
                  </a:lnTo>
                  <a:lnTo>
                    <a:pt x="1512" y="5767"/>
                  </a:lnTo>
                  <a:lnTo>
                    <a:pt x="1515" y="5748"/>
                  </a:lnTo>
                  <a:lnTo>
                    <a:pt x="1518" y="5732"/>
                  </a:lnTo>
                  <a:lnTo>
                    <a:pt x="1520" y="5716"/>
                  </a:lnTo>
                  <a:lnTo>
                    <a:pt x="1522" y="5702"/>
                  </a:lnTo>
                  <a:lnTo>
                    <a:pt x="1524" y="5690"/>
                  </a:lnTo>
                  <a:lnTo>
                    <a:pt x="1526" y="5678"/>
                  </a:lnTo>
                  <a:lnTo>
                    <a:pt x="1529" y="5668"/>
                  </a:lnTo>
                  <a:lnTo>
                    <a:pt x="1530" y="5660"/>
                  </a:lnTo>
                  <a:lnTo>
                    <a:pt x="1531" y="5653"/>
                  </a:lnTo>
                  <a:lnTo>
                    <a:pt x="1532" y="5647"/>
                  </a:lnTo>
                  <a:lnTo>
                    <a:pt x="1533" y="5643"/>
                  </a:lnTo>
                  <a:lnTo>
                    <a:pt x="1534" y="5641"/>
                  </a:lnTo>
                  <a:lnTo>
                    <a:pt x="1534" y="5640"/>
                  </a:lnTo>
                  <a:lnTo>
                    <a:pt x="1533" y="5640"/>
                  </a:lnTo>
                  <a:lnTo>
                    <a:pt x="1530" y="5642"/>
                  </a:lnTo>
                  <a:lnTo>
                    <a:pt x="1523" y="5645"/>
                  </a:lnTo>
                  <a:lnTo>
                    <a:pt x="1516" y="5649"/>
                  </a:lnTo>
                  <a:lnTo>
                    <a:pt x="1506" y="5655"/>
                  </a:lnTo>
                  <a:lnTo>
                    <a:pt x="1493" y="5660"/>
                  </a:lnTo>
                  <a:lnTo>
                    <a:pt x="1480" y="5665"/>
                  </a:lnTo>
                  <a:lnTo>
                    <a:pt x="1464" y="5671"/>
                  </a:lnTo>
                  <a:lnTo>
                    <a:pt x="1445" y="5677"/>
                  </a:lnTo>
                  <a:lnTo>
                    <a:pt x="1423" y="5682"/>
                  </a:lnTo>
                  <a:lnTo>
                    <a:pt x="1401" y="5688"/>
                  </a:lnTo>
                  <a:lnTo>
                    <a:pt x="1376" y="5693"/>
                  </a:lnTo>
                  <a:lnTo>
                    <a:pt x="1348" y="5697"/>
                  </a:lnTo>
                  <a:lnTo>
                    <a:pt x="1318" y="5700"/>
                  </a:lnTo>
                  <a:lnTo>
                    <a:pt x="1287" y="5702"/>
                  </a:lnTo>
                  <a:lnTo>
                    <a:pt x="1253" y="5702"/>
                  </a:lnTo>
                  <a:lnTo>
                    <a:pt x="1216" y="5701"/>
                  </a:lnTo>
                  <a:lnTo>
                    <a:pt x="1177" y="5697"/>
                  </a:lnTo>
                  <a:lnTo>
                    <a:pt x="1134" y="5691"/>
                  </a:lnTo>
                  <a:lnTo>
                    <a:pt x="1089" y="5682"/>
                  </a:lnTo>
                  <a:lnTo>
                    <a:pt x="1041" y="5673"/>
                  </a:lnTo>
                  <a:lnTo>
                    <a:pt x="990" y="5663"/>
                  </a:lnTo>
                  <a:lnTo>
                    <a:pt x="936" y="5651"/>
                  </a:lnTo>
                  <a:lnTo>
                    <a:pt x="879" y="5640"/>
                  </a:lnTo>
                  <a:lnTo>
                    <a:pt x="848" y="5624"/>
                  </a:lnTo>
                  <a:lnTo>
                    <a:pt x="818" y="5606"/>
                  </a:lnTo>
                  <a:lnTo>
                    <a:pt x="791" y="5587"/>
                  </a:lnTo>
                  <a:lnTo>
                    <a:pt x="766" y="5564"/>
                  </a:lnTo>
                  <a:lnTo>
                    <a:pt x="742" y="5541"/>
                  </a:lnTo>
                  <a:lnTo>
                    <a:pt x="720" y="5516"/>
                  </a:lnTo>
                  <a:lnTo>
                    <a:pt x="700" y="5490"/>
                  </a:lnTo>
                  <a:lnTo>
                    <a:pt x="681" y="5462"/>
                  </a:lnTo>
                  <a:lnTo>
                    <a:pt x="663" y="5434"/>
                  </a:lnTo>
                  <a:lnTo>
                    <a:pt x="647" y="5404"/>
                  </a:lnTo>
                  <a:lnTo>
                    <a:pt x="632" y="5374"/>
                  </a:lnTo>
                  <a:lnTo>
                    <a:pt x="619" y="5345"/>
                  </a:lnTo>
                  <a:lnTo>
                    <a:pt x="608" y="5314"/>
                  </a:lnTo>
                  <a:lnTo>
                    <a:pt x="596" y="5284"/>
                  </a:lnTo>
                  <a:lnTo>
                    <a:pt x="587" y="5253"/>
                  </a:lnTo>
                  <a:lnTo>
                    <a:pt x="579" y="5223"/>
                  </a:lnTo>
                  <a:lnTo>
                    <a:pt x="564" y="5164"/>
                  </a:lnTo>
                  <a:lnTo>
                    <a:pt x="559" y="5136"/>
                  </a:lnTo>
                  <a:lnTo>
                    <a:pt x="554" y="5109"/>
                  </a:lnTo>
                  <a:lnTo>
                    <a:pt x="550" y="5083"/>
                  </a:lnTo>
                  <a:lnTo>
                    <a:pt x="546" y="5058"/>
                  </a:lnTo>
                  <a:lnTo>
                    <a:pt x="544" y="5034"/>
                  </a:lnTo>
                  <a:lnTo>
                    <a:pt x="541" y="5013"/>
                  </a:lnTo>
                  <a:lnTo>
                    <a:pt x="540" y="4993"/>
                  </a:lnTo>
                  <a:lnTo>
                    <a:pt x="538" y="4976"/>
                  </a:lnTo>
                  <a:lnTo>
                    <a:pt x="538" y="4960"/>
                  </a:lnTo>
                  <a:lnTo>
                    <a:pt x="536" y="4947"/>
                  </a:lnTo>
                  <a:lnTo>
                    <a:pt x="536" y="4937"/>
                  </a:lnTo>
                  <a:lnTo>
                    <a:pt x="535" y="4929"/>
                  </a:lnTo>
                  <a:lnTo>
                    <a:pt x="535" y="4924"/>
                  </a:lnTo>
                  <a:lnTo>
                    <a:pt x="535" y="4923"/>
                  </a:lnTo>
                  <a:lnTo>
                    <a:pt x="535" y="4922"/>
                  </a:lnTo>
                  <a:lnTo>
                    <a:pt x="533" y="4921"/>
                  </a:lnTo>
                  <a:lnTo>
                    <a:pt x="530" y="4920"/>
                  </a:lnTo>
                  <a:lnTo>
                    <a:pt x="526" y="4917"/>
                  </a:lnTo>
                  <a:lnTo>
                    <a:pt x="516" y="4909"/>
                  </a:lnTo>
                  <a:lnTo>
                    <a:pt x="503" y="4899"/>
                  </a:lnTo>
                  <a:lnTo>
                    <a:pt x="488" y="4884"/>
                  </a:lnTo>
                  <a:lnTo>
                    <a:pt x="471" y="4866"/>
                  </a:lnTo>
                  <a:lnTo>
                    <a:pt x="455" y="4844"/>
                  </a:lnTo>
                  <a:lnTo>
                    <a:pt x="438" y="4818"/>
                  </a:lnTo>
                  <a:lnTo>
                    <a:pt x="430" y="4804"/>
                  </a:lnTo>
                  <a:lnTo>
                    <a:pt x="423" y="4788"/>
                  </a:lnTo>
                  <a:lnTo>
                    <a:pt x="416" y="4772"/>
                  </a:lnTo>
                  <a:lnTo>
                    <a:pt x="410" y="4754"/>
                  </a:lnTo>
                  <a:lnTo>
                    <a:pt x="404" y="4736"/>
                  </a:lnTo>
                  <a:lnTo>
                    <a:pt x="399" y="4716"/>
                  </a:lnTo>
                  <a:lnTo>
                    <a:pt x="395" y="4696"/>
                  </a:lnTo>
                  <a:lnTo>
                    <a:pt x="391" y="4673"/>
                  </a:lnTo>
                  <a:lnTo>
                    <a:pt x="389" y="4650"/>
                  </a:lnTo>
                  <a:lnTo>
                    <a:pt x="388" y="4627"/>
                  </a:lnTo>
                  <a:lnTo>
                    <a:pt x="388" y="4601"/>
                  </a:lnTo>
                  <a:lnTo>
                    <a:pt x="390" y="4574"/>
                  </a:lnTo>
                  <a:lnTo>
                    <a:pt x="393" y="4546"/>
                  </a:lnTo>
                  <a:lnTo>
                    <a:pt x="397" y="4517"/>
                  </a:lnTo>
                  <a:lnTo>
                    <a:pt x="403" y="4488"/>
                  </a:lnTo>
                  <a:lnTo>
                    <a:pt x="412" y="4456"/>
                  </a:lnTo>
                  <a:lnTo>
                    <a:pt x="421" y="4424"/>
                  </a:lnTo>
                  <a:lnTo>
                    <a:pt x="433" y="4392"/>
                  </a:lnTo>
                  <a:lnTo>
                    <a:pt x="449" y="4361"/>
                  </a:lnTo>
                  <a:lnTo>
                    <a:pt x="465" y="4329"/>
                  </a:lnTo>
                  <a:lnTo>
                    <a:pt x="484" y="4298"/>
                  </a:lnTo>
                  <a:lnTo>
                    <a:pt x="503" y="4268"/>
                  </a:lnTo>
                  <a:lnTo>
                    <a:pt x="525" y="4238"/>
                  </a:lnTo>
                  <a:lnTo>
                    <a:pt x="548" y="4209"/>
                  </a:lnTo>
                  <a:lnTo>
                    <a:pt x="573" y="4181"/>
                  </a:lnTo>
                  <a:lnTo>
                    <a:pt x="597" y="4152"/>
                  </a:lnTo>
                  <a:lnTo>
                    <a:pt x="650" y="4098"/>
                  </a:lnTo>
                  <a:lnTo>
                    <a:pt x="704" y="4048"/>
                  </a:lnTo>
                  <a:lnTo>
                    <a:pt x="758" y="4000"/>
                  </a:lnTo>
                  <a:lnTo>
                    <a:pt x="785" y="3978"/>
                  </a:lnTo>
                  <a:lnTo>
                    <a:pt x="811" y="3957"/>
                  </a:lnTo>
                  <a:lnTo>
                    <a:pt x="837" y="3936"/>
                  </a:lnTo>
                  <a:lnTo>
                    <a:pt x="863" y="3918"/>
                  </a:lnTo>
                  <a:lnTo>
                    <a:pt x="886" y="3900"/>
                  </a:lnTo>
                  <a:lnTo>
                    <a:pt x="909" y="3884"/>
                  </a:lnTo>
                  <a:lnTo>
                    <a:pt x="931" y="3870"/>
                  </a:lnTo>
                  <a:lnTo>
                    <a:pt x="950" y="3855"/>
                  </a:lnTo>
                  <a:lnTo>
                    <a:pt x="969" y="3843"/>
                  </a:lnTo>
                  <a:lnTo>
                    <a:pt x="986" y="3832"/>
                  </a:lnTo>
                  <a:lnTo>
                    <a:pt x="1000" y="3823"/>
                  </a:lnTo>
                  <a:lnTo>
                    <a:pt x="1012" y="3815"/>
                  </a:lnTo>
                  <a:lnTo>
                    <a:pt x="1022" y="3810"/>
                  </a:lnTo>
                  <a:lnTo>
                    <a:pt x="1029" y="3805"/>
                  </a:lnTo>
                  <a:lnTo>
                    <a:pt x="1033" y="3803"/>
                  </a:lnTo>
                  <a:lnTo>
                    <a:pt x="1035" y="3802"/>
                  </a:lnTo>
                  <a:lnTo>
                    <a:pt x="1034" y="3803"/>
                  </a:lnTo>
                  <a:lnTo>
                    <a:pt x="1033" y="3805"/>
                  </a:lnTo>
                  <a:lnTo>
                    <a:pt x="1032" y="3809"/>
                  </a:lnTo>
                  <a:lnTo>
                    <a:pt x="1030" y="3814"/>
                  </a:lnTo>
                  <a:lnTo>
                    <a:pt x="1027" y="3821"/>
                  </a:lnTo>
                  <a:lnTo>
                    <a:pt x="1024" y="3830"/>
                  </a:lnTo>
                  <a:lnTo>
                    <a:pt x="1020" y="3841"/>
                  </a:lnTo>
                  <a:lnTo>
                    <a:pt x="1015" y="3852"/>
                  </a:lnTo>
                  <a:lnTo>
                    <a:pt x="1011" y="3865"/>
                  </a:lnTo>
                  <a:lnTo>
                    <a:pt x="1007" y="3881"/>
                  </a:lnTo>
                  <a:lnTo>
                    <a:pt x="1002" y="3897"/>
                  </a:lnTo>
                  <a:lnTo>
                    <a:pt x="997" y="3915"/>
                  </a:lnTo>
                  <a:lnTo>
                    <a:pt x="992" y="3933"/>
                  </a:lnTo>
                  <a:lnTo>
                    <a:pt x="987" y="3954"/>
                  </a:lnTo>
                  <a:lnTo>
                    <a:pt x="981" y="3977"/>
                  </a:lnTo>
                  <a:lnTo>
                    <a:pt x="976" y="4000"/>
                  </a:lnTo>
                  <a:lnTo>
                    <a:pt x="971" y="4025"/>
                  </a:lnTo>
                  <a:lnTo>
                    <a:pt x="966" y="4051"/>
                  </a:lnTo>
                  <a:lnTo>
                    <a:pt x="962" y="4079"/>
                  </a:lnTo>
                  <a:lnTo>
                    <a:pt x="957" y="4107"/>
                  </a:lnTo>
                  <a:lnTo>
                    <a:pt x="953" y="4137"/>
                  </a:lnTo>
                  <a:lnTo>
                    <a:pt x="949" y="4168"/>
                  </a:lnTo>
                  <a:lnTo>
                    <a:pt x="945" y="4201"/>
                  </a:lnTo>
                  <a:lnTo>
                    <a:pt x="942" y="4235"/>
                  </a:lnTo>
                  <a:lnTo>
                    <a:pt x="940" y="4270"/>
                  </a:lnTo>
                  <a:lnTo>
                    <a:pt x="938" y="4306"/>
                  </a:lnTo>
                  <a:lnTo>
                    <a:pt x="937" y="4344"/>
                  </a:lnTo>
                  <a:lnTo>
                    <a:pt x="936" y="4382"/>
                  </a:lnTo>
                  <a:lnTo>
                    <a:pt x="936" y="4423"/>
                  </a:lnTo>
                  <a:lnTo>
                    <a:pt x="937" y="4464"/>
                  </a:lnTo>
                  <a:lnTo>
                    <a:pt x="938" y="4506"/>
                  </a:lnTo>
                  <a:lnTo>
                    <a:pt x="941" y="4549"/>
                  </a:lnTo>
                  <a:lnTo>
                    <a:pt x="943" y="4575"/>
                  </a:lnTo>
                  <a:lnTo>
                    <a:pt x="943" y="4599"/>
                  </a:lnTo>
                  <a:lnTo>
                    <a:pt x="943" y="4621"/>
                  </a:lnTo>
                  <a:lnTo>
                    <a:pt x="940" y="4643"/>
                  </a:lnTo>
                  <a:lnTo>
                    <a:pt x="937" y="4664"/>
                  </a:lnTo>
                  <a:lnTo>
                    <a:pt x="933" y="4682"/>
                  </a:lnTo>
                  <a:lnTo>
                    <a:pt x="927" y="4700"/>
                  </a:lnTo>
                  <a:lnTo>
                    <a:pt x="921" y="4716"/>
                  </a:lnTo>
                  <a:lnTo>
                    <a:pt x="912" y="4732"/>
                  </a:lnTo>
                  <a:lnTo>
                    <a:pt x="904" y="4746"/>
                  </a:lnTo>
                  <a:lnTo>
                    <a:pt x="896" y="4758"/>
                  </a:lnTo>
                  <a:lnTo>
                    <a:pt x="885" y="4771"/>
                  </a:lnTo>
                  <a:lnTo>
                    <a:pt x="866" y="4792"/>
                  </a:lnTo>
                  <a:lnTo>
                    <a:pt x="844" y="4810"/>
                  </a:lnTo>
                  <a:lnTo>
                    <a:pt x="821" y="4824"/>
                  </a:lnTo>
                  <a:lnTo>
                    <a:pt x="801" y="4836"/>
                  </a:lnTo>
                  <a:lnTo>
                    <a:pt x="780" y="4845"/>
                  </a:lnTo>
                  <a:lnTo>
                    <a:pt x="762" y="4851"/>
                  </a:lnTo>
                  <a:lnTo>
                    <a:pt x="746" y="4856"/>
                  </a:lnTo>
                  <a:lnTo>
                    <a:pt x="740" y="4857"/>
                  </a:lnTo>
                  <a:lnTo>
                    <a:pt x="734" y="4858"/>
                  </a:lnTo>
                  <a:lnTo>
                    <a:pt x="730" y="4859"/>
                  </a:lnTo>
                  <a:lnTo>
                    <a:pt x="725" y="4860"/>
                  </a:lnTo>
                  <a:lnTo>
                    <a:pt x="723" y="4860"/>
                  </a:lnTo>
                  <a:lnTo>
                    <a:pt x="723" y="4860"/>
                  </a:lnTo>
                  <a:lnTo>
                    <a:pt x="723" y="4861"/>
                  </a:lnTo>
                  <a:lnTo>
                    <a:pt x="724" y="4865"/>
                  </a:lnTo>
                  <a:lnTo>
                    <a:pt x="726" y="4869"/>
                  </a:lnTo>
                  <a:lnTo>
                    <a:pt x="728" y="4874"/>
                  </a:lnTo>
                  <a:lnTo>
                    <a:pt x="733" y="4881"/>
                  </a:lnTo>
                  <a:lnTo>
                    <a:pt x="737" y="4889"/>
                  </a:lnTo>
                  <a:lnTo>
                    <a:pt x="741" y="4899"/>
                  </a:lnTo>
                  <a:lnTo>
                    <a:pt x="747" y="4910"/>
                  </a:lnTo>
                  <a:lnTo>
                    <a:pt x="760" y="4933"/>
                  </a:lnTo>
                  <a:lnTo>
                    <a:pt x="777" y="4959"/>
                  </a:lnTo>
                  <a:lnTo>
                    <a:pt x="798" y="4987"/>
                  </a:lnTo>
                  <a:lnTo>
                    <a:pt x="820" y="5017"/>
                  </a:lnTo>
                  <a:lnTo>
                    <a:pt x="847" y="5046"/>
                  </a:lnTo>
                  <a:lnTo>
                    <a:pt x="877" y="5074"/>
                  </a:lnTo>
                  <a:lnTo>
                    <a:pt x="910" y="5100"/>
                  </a:lnTo>
                  <a:lnTo>
                    <a:pt x="946" y="5124"/>
                  </a:lnTo>
                  <a:lnTo>
                    <a:pt x="966" y="5134"/>
                  </a:lnTo>
                  <a:lnTo>
                    <a:pt x="987" y="5144"/>
                  </a:lnTo>
                  <a:lnTo>
                    <a:pt x="1008" y="5152"/>
                  </a:lnTo>
                  <a:lnTo>
                    <a:pt x="1030" y="5159"/>
                  </a:lnTo>
                  <a:lnTo>
                    <a:pt x="1054" y="5164"/>
                  </a:lnTo>
                  <a:lnTo>
                    <a:pt x="1077" y="5168"/>
                  </a:lnTo>
                  <a:lnTo>
                    <a:pt x="1102" y="5171"/>
                  </a:lnTo>
                  <a:lnTo>
                    <a:pt x="1128" y="5173"/>
                  </a:lnTo>
                  <a:lnTo>
                    <a:pt x="1190" y="5173"/>
                  </a:lnTo>
                  <a:lnTo>
                    <a:pt x="1219" y="5168"/>
                  </a:lnTo>
                  <a:lnTo>
                    <a:pt x="1247" y="5163"/>
                  </a:lnTo>
                  <a:lnTo>
                    <a:pt x="1275" y="5155"/>
                  </a:lnTo>
                  <a:lnTo>
                    <a:pt x="1301" y="5146"/>
                  </a:lnTo>
                  <a:lnTo>
                    <a:pt x="1328" y="5133"/>
                  </a:lnTo>
                  <a:lnTo>
                    <a:pt x="1355" y="5120"/>
                  </a:lnTo>
                  <a:lnTo>
                    <a:pt x="1382" y="5104"/>
                  </a:lnTo>
                  <a:lnTo>
                    <a:pt x="1409" y="5085"/>
                  </a:lnTo>
                  <a:lnTo>
                    <a:pt x="1436" y="5064"/>
                  </a:lnTo>
                  <a:lnTo>
                    <a:pt x="1464" y="5041"/>
                  </a:lnTo>
                  <a:lnTo>
                    <a:pt x="1492" y="5015"/>
                  </a:lnTo>
                  <a:lnTo>
                    <a:pt x="1521" y="4986"/>
                  </a:lnTo>
                  <a:lnTo>
                    <a:pt x="1551" y="4955"/>
                  </a:lnTo>
                  <a:lnTo>
                    <a:pt x="1583" y="4921"/>
                  </a:lnTo>
                  <a:lnTo>
                    <a:pt x="1616" y="4885"/>
                  </a:lnTo>
                  <a:lnTo>
                    <a:pt x="1650" y="4845"/>
                  </a:lnTo>
                  <a:lnTo>
                    <a:pt x="1686" y="4803"/>
                  </a:lnTo>
                  <a:lnTo>
                    <a:pt x="1724" y="4757"/>
                  </a:lnTo>
                  <a:lnTo>
                    <a:pt x="1763" y="4709"/>
                  </a:lnTo>
                  <a:lnTo>
                    <a:pt x="1805" y="4657"/>
                  </a:lnTo>
                  <a:lnTo>
                    <a:pt x="1850" y="4603"/>
                  </a:lnTo>
                  <a:lnTo>
                    <a:pt x="1896" y="4544"/>
                  </a:lnTo>
                  <a:lnTo>
                    <a:pt x="1945" y="4483"/>
                  </a:lnTo>
                  <a:lnTo>
                    <a:pt x="1997" y="4419"/>
                  </a:lnTo>
                  <a:lnTo>
                    <a:pt x="2052" y="4351"/>
                  </a:lnTo>
                  <a:lnTo>
                    <a:pt x="2110" y="4278"/>
                  </a:lnTo>
                  <a:lnTo>
                    <a:pt x="2171" y="4203"/>
                  </a:lnTo>
                  <a:lnTo>
                    <a:pt x="2236" y="4124"/>
                  </a:lnTo>
                  <a:lnTo>
                    <a:pt x="2304" y="4042"/>
                  </a:lnTo>
                  <a:lnTo>
                    <a:pt x="2375" y="3955"/>
                  </a:lnTo>
                  <a:lnTo>
                    <a:pt x="2451" y="3864"/>
                  </a:lnTo>
                  <a:lnTo>
                    <a:pt x="2491" y="3818"/>
                  </a:lnTo>
                  <a:lnTo>
                    <a:pt x="2531" y="3770"/>
                  </a:lnTo>
                  <a:lnTo>
                    <a:pt x="2565" y="3730"/>
                  </a:lnTo>
                  <a:lnTo>
                    <a:pt x="2601" y="3692"/>
                  </a:lnTo>
                  <a:lnTo>
                    <a:pt x="2638" y="3655"/>
                  </a:lnTo>
                  <a:lnTo>
                    <a:pt x="2676" y="3619"/>
                  </a:lnTo>
                  <a:lnTo>
                    <a:pt x="2717" y="3583"/>
                  </a:lnTo>
                  <a:lnTo>
                    <a:pt x="2757" y="3548"/>
                  </a:lnTo>
                  <a:lnTo>
                    <a:pt x="2799" y="3514"/>
                  </a:lnTo>
                  <a:lnTo>
                    <a:pt x="2843" y="3481"/>
                  </a:lnTo>
                  <a:lnTo>
                    <a:pt x="2931" y="3417"/>
                  </a:lnTo>
                  <a:lnTo>
                    <a:pt x="3024" y="3357"/>
                  </a:lnTo>
                  <a:lnTo>
                    <a:pt x="3119" y="3299"/>
                  </a:lnTo>
                  <a:lnTo>
                    <a:pt x="3217" y="3244"/>
                  </a:lnTo>
                  <a:lnTo>
                    <a:pt x="3318" y="3193"/>
                  </a:lnTo>
                  <a:lnTo>
                    <a:pt x="3420" y="3144"/>
                  </a:lnTo>
                  <a:lnTo>
                    <a:pt x="3522" y="3098"/>
                  </a:lnTo>
                  <a:lnTo>
                    <a:pt x="3625" y="3055"/>
                  </a:lnTo>
                  <a:lnTo>
                    <a:pt x="3727" y="3015"/>
                  </a:lnTo>
                  <a:lnTo>
                    <a:pt x="3830" y="2976"/>
                  </a:lnTo>
                  <a:lnTo>
                    <a:pt x="3931" y="2941"/>
                  </a:lnTo>
                  <a:lnTo>
                    <a:pt x="4031" y="2908"/>
                  </a:lnTo>
                  <a:lnTo>
                    <a:pt x="4128" y="2879"/>
                  </a:lnTo>
                  <a:lnTo>
                    <a:pt x="4223" y="2851"/>
                  </a:lnTo>
                  <a:lnTo>
                    <a:pt x="4315" y="2825"/>
                  </a:lnTo>
                  <a:lnTo>
                    <a:pt x="4359" y="2814"/>
                  </a:lnTo>
                  <a:lnTo>
                    <a:pt x="4403" y="2802"/>
                  </a:lnTo>
                  <a:lnTo>
                    <a:pt x="4445" y="2792"/>
                  </a:lnTo>
                  <a:lnTo>
                    <a:pt x="4487" y="2782"/>
                  </a:lnTo>
                  <a:lnTo>
                    <a:pt x="4527" y="2771"/>
                  </a:lnTo>
                  <a:lnTo>
                    <a:pt x="4567" y="2762"/>
                  </a:lnTo>
                  <a:lnTo>
                    <a:pt x="4604" y="2754"/>
                  </a:lnTo>
                  <a:lnTo>
                    <a:pt x="4640" y="2746"/>
                  </a:lnTo>
                  <a:lnTo>
                    <a:pt x="4675" y="2739"/>
                  </a:lnTo>
                  <a:lnTo>
                    <a:pt x="4709" y="2731"/>
                  </a:lnTo>
                  <a:lnTo>
                    <a:pt x="4741" y="2724"/>
                  </a:lnTo>
                  <a:lnTo>
                    <a:pt x="4771" y="2719"/>
                  </a:lnTo>
                  <a:lnTo>
                    <a:pt x="4800" y="2713"/>
                  </a:lnTo>
                  <a:lnTo>
                    <a:pt x="4827" y="2708"/>
                  </a:lnTo>
                  <a:lnTo>
                    <a:pt x="4853" y="2702"/>
                  </a:lnTo>
                  <a:lnTo>
                    <a:pt x="4875" y="2698"/>
                  </a:lnTo>
                  <a:lnTo>
                    <a:pt x="4897" y="2695"/>
                  </a:lnTo>
                  <a:lnTo>
                    <a:pt x="4917" y="2691"/>
                  </a:lnTo>
                  <a:lnTo>
                    <a:pt x="4934" y="2688"/>
                  </a:lnTo>
                  <a:lnTo>
                    <a:pt x="4949" y="2686"/>
                  </a:lnTo>
                  <a:lnTo>
                    <a:pt x="4962" y="2684"/>
                  </a:lnTo>
                  <a:lnTo>
                    <a:pt x="4973" y="2682"/>
                  </a:lnTo>
                  <a:lnTo>
                    <a:pt x="4982" y="2681"/>
                  </a:lnTo>
                  <a:lnTo>
                    <a:pt x="4988" y="2680"/>
                  </a:lnTo>
                  <a:lnTo>
                    <a:pt x="4992" y="2679"/>
                  </a:lnTo>
                  <a:lnTo>
                    <a:pt x="4993" y="2679"/>
                  </a:lnTo>
                  <a:lnTo>
                    <a:pt x="4991" y="2681"/>
                  </a:lnTo>
                  <a:lnTo>
                    <a:pt x="4986" y="2686"/>
                  </a:lnTo>
                  <a:lnTo>
                    <a:pt x="4978" y="2695"/>
                  </a:lnTo>
                  <a:lnTo>
                    <a:pt x="4967" y="2708"/>
                  </a:lnTo>
                  <a:lnTo>
                    <a:pt x="4953" y="2723"/>
                  </a:lnTo>
                  <a:lnTo>
                    <a:pt x="4936" y="2742"/>
                  </a:lnTo>
                  <a:lnTo>
                    <a:pt x="4918" y="2762"/>
                  </a:lnTo>
                  <a:lnTo>
                    <a:pt x="4897" y="2785"/>
                  </a:lnTo>
                  <a:lnTo>
                    <a:pt x="4873" y="2811"/>
                  </a:lnTo>
                  <a:lnTo>
                    <a:pt x="4848" y="2838"/>
                  </a:lnTo>
                  <a:lnTo>
                    <a:pt x="4822" y="2868"/>
                  </a:lnTo>
                  <a:lnTo>
                    <a:pt x="4794" y="2899"/>
                  </a:lnTo>
                  <a:lnTo>
                    <a:pt x="4765" y="2932"/>
                  </a:lnTo>
                  <a:lnTo>
                    <a:pt x="4734" y="2966"/>
                  </a:lnTo>
                  <a:lnTo>
                    <a:pt x="4702" y="3001"/>
                  </a:lnTo>
                  <a:lnTo>
                    <a:pt x="4670" y="3037"/>
                  </a:lnTo>
                  <a:lnTo>
                    <a:pt x="4603" y="3111"/>
                  </a:lnTo>
                  <a:lnTo>
                    <a:pt x="4535" y="3188"/>
                  </a:lnTo>
                  <a:lnTo>
                    <a:pt x="4468" y="3263"/>
                  </a:lnTo>
                  <a:lnTo>
                    <a:pt x="4401" y="3337"/>
                  </a:lnTo>
                  <a:lnTo>
                    <a:pt x="4369" y="3372"/>
                  </a:lnTo>
                  <a:lnTo>
                    <a:pt x="4339" y="3407"/>
                  </a:lnTo>
                  <a:lnTo>
                    <a:pt x="4309" y="3440"/>
                  </a:lnTo>
                  <a:lnTo>
                    <a:pt x="4280" y="3473"/>
                  </a:lnTo>
                  <a:lnTo>
                    <a:pt x="4253" y="3503"/>
                  </a:lnTo>
                  <a:lnTo>
                    <a:pt x="4227" y="3532"/>
                  </a:lnTo>
                  <a:lnTo>
                    <a:pt x="4204" y="3558"/>
                  </a:lnTo>
                  <a:lnTo>
                    <a:pt x="4183" y="3583"/>
                  </a:lnTo>
                  <a:lnTo>
                    <a:pt x="4164" y="3607"/>
                  </a:lnTo>
                  <a:lnTo>
                    <a:pt x="4143" y="3634"/>
                  </a:lnTo>
                  <a:lnTo>
                    <a:pt x="4121" y="3661"/>
                  </a:lnTo>
                  <a:lnTo>
                    <a:pt x="4097" y="3691"/>
                  </a:lnTo>
                  <a:lnTo>
                    <a:pt x="4071" y="3723"/>
                  </a:lnTo>
                  <a:lnTo>
                    <a:pt x="4044" y="3756"/>
                  </a:lnTo>
                  <a:lnTo>
                    <a:pt x="4016" y="3791"/>
                  </a:lnTo>
                  <a:lnTo>
                    <a:pt x="3988" y="3828"/>
                  </a:lnTo>
                  <a:lnTo>
                    <a:pt x="3958" y="3865"/>
                  </a:lnTo>
                  <a:lnTo>
                    <a:pt x="3927" y="3905"/>
                  </a:lnTo>
                  <a:lnTo>
                    <a:pt x="3897" y="3945"/>
                  </a:lnTo>
                  <a:lnTo>
                    <a:pt x="3866" y="3987"/>
                  </a:lnTo>
                  <a:lnTo>
                    <a:pt x="3834" y="4029"/>
                  </a:lnTo>
                  <a:lnTo>
                    <a:pt x="3803" y="4073"/>
                  </a:lnTo>
                  <a:lnTo>
                    <a:pt x="3742" y="4163"/>
                  </a:lnTo>
                  <a:lnTo>
                    <a:pt x="3684" y="4257"/>
                  </a:lnTo>
                  <a:lnTo>
                    <a:pt x="3656" y="4305"/>
                  </a:lnTo>
                  <a:lnTo>
                    <a:pt x="3629" y="4354"/>
                  </a:lnTo>
                  <a:lnTo>
                    <a:pt x="3605" y="4402"/>
                  </a:lnTo>
                  <a:lnTo>
                    <a:pt x="3581" y="4451"/>
                  </a:lnTo>
                  <a:lnTo>
                    <a:pt x="3558" y="4502"/>
                  </a:lnTo>
                  <a:lnTo>
                    <a:pt x="3538" y="4551"/>
                  </a:lnTo>
                  <a:lnTo>
                    <a:pt x="3520" y="4602"/>
                  </a:lnTo>
                  <a:lnTo>
                    <a:pt x="3504" y="4652"/>
                  </a:lnTo>
                  <a:lnTo>
                    <a:pt x="3491" y="4703"/>
                  </a:lnTo>
                  <a:lnTo>
                    <a:pt x="3480" y="4753"/>
                  </a:lnTo>
                  <a:lnTo>
                    <a:pt x="3471" y="4804"/>
                  </a:lnTo>
                  <a:lnTo>
                    <a:pt x="3466" y="4854"/>
                  </a:lnTo>
                  <a:lnTo>
                    <a:pt x="3464" y="4905"/>
                  </a:lnTo>
                  <a:lnTo>
                    <a:pt x="3465" y="4954"/>
                  </a:lnTo>
                  <a:lnTo>
                    <a:pt x="3469" y="4984"/>
                  </a:lnTo>
                  <a:lnTo>
                    <a:pt x="3474" y="5014"/>
                  </a:lnTo>
                  <a:lnTo>
                    <a:pt x="3482" y="5045"/>
                  </a:lnTo>
                  <a:lnTo>
                    <a:pt x="3491" y="5076"/>
                  </a:lnTo>
                  <a:lnTo>
                    <a:pt x="3501" y="5107"/>
                  </a:lnTo>
                  <a:lnTo>
                    <a:pt x="3513" y="5139"/>
                  </a:lnTo>
                  <a:lnTo>
                    <a:pt x="3526" y="5170"/>
                  </a:lnTo>
                  <a:lnTo>
                    <a:pt x="3541" y="5202"/>
                  </a:lnTo>
                  <a:lnTo>
                    <a:pt x="3557" y="5234"/>
                  </a:lnTo>
                  <a:lnTo>
                    <a:pt x="3574" y="5267"/>
                  </a:lnTo>
                  <a:lnTo>
                    <a:pt x="3591" y="5300"/>
                  </a:lnTo>
                  <a:lnTo>
                    <a:pt x="3611" y="5333"/>
                  </a:lnTo>
                  <a:lnTo>
                    <a:pt x="3651" y="5399"/>
                  </a:lnTo>
                  <a:lnTo>
                    <a:pt x="3695" y="5465"/>
                  </a:lnTo>
                  <a:lnTo>
                    <a:pt x="3742" y="5530"/>
                  </a:lnTo>
                  <a:lnTo>
                    <a:pt x="3790" y="5595"/>
                  </a:lnTo>
                  <a:lnTo>
                    <a:pt x="3840" y="5659"/>
                  </a:lnTo>
                  <a:lnTo>
                    <a:pt x="3890" y="5722"/>
                  </a:lnTo>
                  <a:lnTo>
                    <a:pt x="3941" y="5782"/>
                  </a:lnTo>
                  <a:lnTo>
                    <a:pt x="3992" y="5841"/>
                  </a:lnTo>
                  <a:lnTo>
                    <a:pt x="4041" y="5898"/>
                  </a:lnTo>
                  <a:lnTo>
                    <a:pt x="4089" y="5951"/>
                  </a:lnTo>
                  <a:lnTo>
                    <a:pt x="4117" y="5986"/>
                  </a:lnTo>
                  <a:lnTo>
                    <a:pt x="4141" y="6020"/>
                  </a:lnTo>
                  <a:lnTo>
                    <a:pt x="4164" y="6052"/>
                  </a:lnTo>
                  <a:lnTo>
                    <a:pt x="4184" y="6084"/>
                  </a:lnTo>
                  <a:lnTo>
                    <a:pt x="4201" y="6114"/>
                  </a:lnTo>
                  <a:lnTo>
                    <a:pt x="4217" y="6142"/>
                  </a:lnTo>
                  <a:lnTo>
                    <a:pt x="4230" y="6169"/>
                  </a:lnTo>
                  <a:lnTo>
                    <a:pt x="4240" y="6193"/>
                  </a:lnTo>
                  <a:lnTo>
                    <a:pt x="4250" y="6215"/>
                  </a:lnTo>
                  <a:lnTo>
                    <a:pt x="4258" y="6236"/>
                  </a:lnTo>
                  <a:lnTo>
                    <a:pt x="4264" y="6253"/>
                  </a:lnTo>
                  <a:lnTo>
                    <a:pt x="4268" y="6267"/>
                  </a:lnTo>
                  <a:lnTo>
                    <a:pt x="4272" y="6279"/>
                  </a:lnTo>
                  <a:lnTo>
                    <a:pt x="4275" y="6287"/>
                  </a:lnTo>
                  <a:lnTo>
                    <a:pt x="4276" y="6293"/>
                  </a:lnTo>
                  <a:lnTo>
                    <a:pt x="4276" y="6294"/>
                  </a:lnTo>
                  <a:lnTo>
                    <a:pt x="3902" y="6856"/>
                  </a:lnTo>
                  <a:lnTo>
                    <a:pt x="3902" y="6856"/>
                  </a:lnTo>
                  <a:lnTo>
                    <a:pt x="3904" y="6858"/>
                  </a:lnTo>
                  <a:lnTo>
                    <a:pt x="3906" y="6861"/>
                  </a:lnTo>
                  <a:lnTo>
                    <a:pt x="3909" y="6865"/>
                  </a:lnTo>
                  <a:lnTo>
                    <a:pt x="3914" y="6870"/>
                  </a:lnTo>
                  <a:lnTo>
                    <a:pt x="3919" y="6877"/>
                  </a:lnTo>
                  <a:lnTo>
                    <a:pt x="3926" y="6884"/>
                  </a:lnTo>
                  <a:lnTo>
                    <a:pt x="3932" y="6893"/>
                  </a:lnTo>
                  <a:lnTo>
                    <a:pt x="3948" y="6912"/>
                  </a:lnTo>
                  <a:lnTo>
                    <a:pt x="3968" y="6936"/>
                  </a:lnTo>
                  <a:lnTo>
                    <a:pt x="3992" y="6963"/>
                  </a:lnTo>
                  <a:lnTo>
                    <a:pt x="4017" y="6993"/>
                  </a:lnTo>
                  <a:lnTo>
                    <a:pt x="4045" y="7025"/>
                  </a:lnTo>
                  <a:lnTo>
                    <a:pt x="4077" y="7059"/>
                  </a:lnTo>
                  <a:lnTo>
                    <a:pt x="4110" y="7095"/>
                  </a:lnTo>
                  <a:lnTo>
                    <a:pt x="4147" y="7133"/>
                  </a:lnTo>
                  <a:lnTo>
                    <a:pt x="4185" y="7173"/>
                  </a:lnTo>
                  <a:lnTo>
                    <a:pt x="4225" y="7213"/>
                  </a:lnTo>
                  <a:lnTo>
                    <a:pt x="4267" y="7254"/>
                  </a:lnTo>
                  <a:lnTo>
                    <a:pt x="4311" y="7295"/>
                  </a:lnTo>
                  <a:lnTo>
                    <a:pt x="4356" y="7338"/>
                  </a:lnTo>
                  <a:lnTo>
                    <a:pt x="4403" y="7379"/>
                  </a:lnTo>
                  <a:lnTo>
                    <a:pt x="4451" y="7419"/>
                  </a:lnTo>
                  <a:lnTo>
                    <a:pt x="4500" y="7459"/>
                  </a:lnTo>
                  <a:lnTo>
                    <a:pt x="4550" y="7498"/>
                  </a:lnTo>
                  <a:lnTo>
                    <a:pt x="4601" y="7535"/>
                  </a:lnTo>
                  <a:lnTo>
                    <a:pt x="4652" y="7571"/>
                  </a:lnTo>
                  <a:lnTo>
                    <a:pt x="4704" y="7604"/>
                  </a:lnTo>
                  <a:lnTo>
                    <a:pt x="4756" y="7635"/>
                  </a:lnTo>
                  <a:lnTo>
                    <a:pt x="4808" y="7664"/>
                  </a:lnTo>
                  <a:lnTo>
                    <a:pt x="4861" y="7690"/>
                  </a:lnTo>
                  <a:lnTo>
                    <a:pt x="4912" y="7712"/>
                  </a:lnTo>
                  <a:lnTo>
                    <a:pt x="4965" y="7730"/>
                  </a:lnTo>
                  <a:lnTo>
                    <a:pt x="4991" y="7737"/>
                  </a:lnTo>
                  <a:lnTo>
                    <a:pt x="5017" y="7744"/>
                  </a:lnTo>
                  <a:lnTo>
                    <a:pt x="5042" y="7750"/>
                  </a:lnTo>
                  <a:lnTo>
                    <a:pt x="5067" y="7754"/>
                  </a:lnTo>
                  <a:lnTo>
                    <a:pt x="5092" y="7757"/>
                  </a:lnTo>
                  <a:lnTo>
                    <a:pt x="5117" y="7759"/>
                  </a:lnTo>
                  <a:lnTo>
                    <a:pt x="5163" y="7758"/>
                  </a:lnTo>
                  <a:lnTo>
                    <a:pt x="5210" y="7755"/>
                  </a:lnTo>
                  <a:lnTo>
                    <a:pt x="5256" y="7750"/>
                  </a:lnTo>
                  <a:lnTo>
                    <a:pt x="5302" y="7742"/>
                  </a:lnTo>
                  <a:lnTo>
                    <a:pt x="5347" y="7733"/>
                  </a:lnTo>
                  <a:lnTo>
                    <a:pt x="5393" y="7723"/>
                  </a:lnTo>
                  <a:lnTo>
                    <a:pt x="5437" y="7711"/>
                  </a:lnTo>
                  <a:lnTo>
                    <a:pt x="5482" y="7696"/>
                  </a:lnTo>
                  <a:lnTo>
                    <a:pt x="5527" y="7681"/>
                  </a:lnTo>
                  <a:lnTo>
                    <a:pt x="5571" y="7664"/>
                  </a:lnTo>
                  <a:lnTo>
                    <a:pt x="5616" y="7646"/>
                  </a:lnTo>
                  <a:lnTo>
                    <a:pt x="5660" y="7626"/>
                  </a:lnTo>
                  <a:lnTo>
                    <a:pt x="5704" y="7605"/>
                  </a:lnTo>
                  <a:lnTo>
                    <a:pt x="5749" y="7584"/>
                  </a:lnTo>
                  <a:lnTo>
                    <a:pt x="5838" y="7538"/>
                  </a:lnTo>
                  <a:lnTo>
                    <a:pt x="5927" y="7487"/>
                  </a:lnTo>
                  <a:lnTo>
                    <a:pt x="6017" y="7435"/>
                  </a:lnTo>
                  <a:lnTo>
                    <a:pt x="6108" y="7381"/>
                  </a:lnTo>
                  <a:lnTo>
                    <a:pt x="6200" y="7325"/>
                  </a:lnTo>
                  <a:lnTo>
                    <a:pt x="6293" y="7269"/>
                  </a:lnTo>
                  <a:lnTo>
                    <a:pt x="6388" y="7213"/>
                  </a:lnTo>
                  <a:lnTo>
                    <a:pt x="6484" y="7158"/>
                  </a:lnTo>
                  <a:lnTo>
                    <a:pt x="6582" y="7105"/>
                  </a:lnTo>
                  <a:lnTo>
                    <a:pt x="6618" y="7087"/>
                  </a:lnTo>
                  <a:lnTo>
                    <a:pt x="6653" y="7072"/>
                  </a:lnTo>
                  <a:lnTo>
                    <a:pt x="6690" y="7059"/>
                  </a:lnTo>
                  <a:lnTo>
                    <a:pt x="6727" y="7045"/>
                  </a:lnTo>
                  <a:lnTo>
                    <a:pt x="6764" y="7034"/>
                  </a:lnTo>
                  <a:lnTo>
                    <a:pt x="6803" y="7025"/>
                  </a:lnTo>
                  <a:lnTo>
                    <a:pt x="6840" y="7015"/>
                  </a:lnTo>
                  <a:lnTo>
                    <a:pt x="6878" y="7007"/>
                  </a:lnTo>
                  <a:lnTo>
                    <a:pt x="6916" y="7001"/>
                  </a:lnTo>
                  <a:lnTo>
                    <a:pt x="6954" y="6995"/>
                  </a:lnTo>
                  <a:lnTo>
                    <a:pt x="7029" y="6986"/>
                  </a:lnTo>
                  <a:lnTo>
                    <a:pt x="7103" y="6981"/>
                  </a:lnTo>
                  <a:lnTo>
                    <a:pt x="7174" y="6980"/>
                  </a:lnTo>
                  <a:lnTo>
                    <a:pt x="7237" y="6981"/>
                  </a:lnTo>
                  <a:lnTo>
                    <a:pt x="7298" y="6984"/>
                  </a:lnTo>
                  <a:lnTo>
                    <a:pt x="7356" y="6988"/>
                  </a:lnTo>
                  <a:lnTo>
                    <a:pt x="7411" y="6995"/>
                  </a:lnTo>
                  <a:lnTo>
                    <a:pt x="7463" y="7002"/>
                  </a:lnTo>
                  <a:lnTo>
                    <a:pt x="7512" y="7009"/>
                  </a:lnTo>
                  <a:lnTo>
                    <a:pt x="7557" y="7018"/>
                  </a:lnTo>
                  <a:lnTo>
                    <a:pt x="7599" y="7027"/>
                  </a:lnTo>
                  <a:lnTo>
                    <a:pt x="7618" y="7031"/>
                  </a:lnTo>
                  <a:lnTo>
                    <a:pt x="7636" y="7035"/>
                  </a:lnTo>
                  <a:lnTo>
                    <a:pt x="7653" y="7040"/>
                  </a:lnTo>
                  <a:lnTo>
                    <a:pt x="7669" y="7044"/>
                  </a:lnTo>
                  <a:lnTo>
                    <a:pt x="7684" y="7048"/>
                  </a:lnTo>
                  <a:lnTo>
                    <a:pt x="7698" y="7051"/>
                  </a:lnTo>
                  <a:lnTo>
                    <a:pt x="7710" y="7055"/>
                  </a:lnTo>
                  <a:lnTo>
                    <a:pt x="7721" y="7059"/>
                  </a:lnTo>
                  <a:lnTo>
                    <a:pt x="7732" y="7062"/>
                  </a:lnTo>
                  <a:lnTo>
                    <a:pt x="7741" y="7065"/>
                  </a:lnTo>
                  <a:lnTo>
                    <a:pt x="7748" y="7067"/>
                  </a:lnTo>
                  <a:lnTo>
                    <a:pt x="7754" y="7069"/>
                  </a:lnTo>
                  <a:lnTo>
                    <a:pt x="7760" y="7071"/>
                  </a:lnTo>
                  <a:lnTo>
                    <a:pt x="7763" y="7072"/>
                  </a:lnTo>
                  <a:lnTo>
                    <a:pt x="7766" y="7073"/>
                  </a:lnTo>
                  <a:lnTo>
                    <a:pt x="7766" y="7073"/>
                  </a:lnTo>
                  <a:lnTo>
                    <a:pt x="7766" y="7073"/>
                  </a:lnTo>
                  <a:lnTo>
                    <a:pt x="7767" y="7071"/>
                  </a:lnTo>
                  <a:lnTo>
                    <a:pt x="7768" y="7069"/>
                  </a:lnTo>
                  <a:lnTo>
                    <a:pt x="7769" y="7065"/>
                  </a:lnTo>
                  <a:lnTo>
                    <a:pt x="7772" y="7054"/>
                  </a:lnTo>
                  <a:lnTo>
                    <a:pt x="7775" y="7040"/>
                  </a:lnTo>
                  <a:lnTo>
                    <a:pt x="7780" y="7021"/>
                  </a:lnTo>
                  <a:lnTo>
                    <a:pt x="7786" y="7000"/>
                  </a:lnTo>
                  <a:lnTo>
                    <a:pt x="7794" y="6974"/>
                  </a:lnTo>
                  <a:lnTo>
                    <a:pt x="7801" y="6945"/>
                  </a:lnTo>
                  <a:lnTo>
                    <a:pt x="7809" y="6913"/>
                  </a:lnTo>
                  <a:lnTo>
                    <a:pt x="7817" y="6879"/>
                  </a:lnTo>
                  <a:lnTo>
                    <a:pt x="7827" y="6841"/>
                  </a:lnTo>
                  <a:lnTo>
                    <a:pt x="7837" y="6800"/>
                  </a:lnTo>
                  <a:lnTo>
                    <a:pt x="7847" y="6758"/>
                  </a:lnTo>
                  <a:lnTo>
                    <a:pt x="7858" y="6711"/>
                  </a:lnTo>
                  <a:lnTo>
                    <a:pt x="7868" y="6664"/>
                  </a:lnTo>
                  <a:lnTo>
                    <a:pt x="7879" y="6614"/>
                  </a:lnTo>
                  <a:lnTo>
                    <a:pt x="7890" y="6562"/>
                  </a:lnTo>
                  <a:lnTo>
                    <a:pt x="7901" y="6507"/>
                  </a:lnTo>
                  <a:lnTo>
                    <a:pt x="7912" y="6452"/>
                  </a:lnTo>
                  <a:lnTo>
                    <a:pt x="7923" y="6395"/>
                  </a:lnTo>
                  <a:lnTo>
                    <a:pt x="7933" y="6336"/>
                  </a:lnTo>
                  <a:lnTo>
                    <a:pt x="7943" y="6276"/>
                  </a:lnTo>
                  <a:lnTo>
                    <a:pt x="7954" y="6215"/>
                  </a:lnTo>
                  <a:lnTo>
                    <a:pt x="7963" y="6153"/>
                  </a:lnTo>
                  <a:lnTo>
                    <a:pt x="7981" y="6026"/>
                  </a:lnTo>
                  <a:lnTo>
                    <a:pt x="7996" y="5899"/>
                  </a:lnTo>
                  <a:lnTo>
                    <a:pt x="8007" y="5769"/>
                  </a:lnTo>
                  <a:lnTo>
                    <a:pt x="8012" y="5704"/>
                  </a:lnTo>
                  <a:lnTo>
                    <a:pt x="8016" y="5640"/>
                  </a:lnTo>
                  <a:lnTo>
                    <a:pt x="8017" y="5597"/>
                  </a:lnTo>
                  <a:lnTo>
                    <a:pt x="8017" y="5555"/>
                  </a:lnTo>
                  <a:lnTo>
                    <a:pt x="8017" y="5513"/>
                  </a:lnTo>
                  <a:lnTo>
                    <a:pt x="8016" y="5473"/>
                  </a:lnTo>
                  <a:lnTo>
                    <a:pt x="8012" y="5397"/>
                  </a:lnTo>
                  <a:lnTo>
                    <a:pt x="8004" y="5323"/>
                  </a:lnTo>
                  <a:lnTo>
                    <a:pt x="7996" y="5253"/>
                  </a:lnTo>
                  <a:lnTo>
                    <a:pt x="7986" y="5186"/>
                  </a:lnTo>
                  <a:lnTo>
                    <a:pt x="7972" y="5121"/>
                  </a:lnTo>
                  <a:lnTo>
                    <a:pt x="7959" y="5058"/>
                  </a:lnTo>
                  <a:lnTo>
                    <a:pt x="7943" y="4997"/>
                  </a:lnTo>
                  <a:lnTo>
                    <a:pt x="7927" y="4938"/>
                  </a:lnTo>
                  <a:lnTo>
                    <a:pt x="7892" y="4820"/>
                  </a:lnTo>
                  <a:lnTo>
                    <a:pt x="7855" y="4704"/>
                  </a:lnTo>
                  <a:lnTo>
                    <a:pt x="7835" y="4644"/>
                  </a:lnTo>
                  <a:lnTo>
                    <a:pt x="7817" y="4584"/>
                  </a:lnTo>
                  <a:lnTo>
                    <a:pt x="7799" y="4523"/>
                  </a:lnTo>
                  <a:lnTo>
                    <a:pt x="7781" y="4460"/>
                  </a:lnTo>
                  <a:lnTo>
                    <a:pt x="7765" y="4395"/>
                  </a:lnTo>
                  <a:lnTo>
                    <a:pt x="7750" y="4327"/>
                  </a:lnTo>
                  <a:lnTo>
                    <a:pt x="7736" y="4256"/>
                  </a:lnTo>
                  <a:lnTo>
                    <a:pt x="7723" y="4183"/>
                  </a:lnTo>
                  <a:lnTo>
                    <a:pt x="7713" y="4104"/>
                  </a:lnTo>
                  <a:lnTo>
                    <a:pt x="7709" y="4064"/>
                  </a:lnTo>
                  <a:lnTo>
                    <a:pt x="7705" y="4023"/>
                  </a:lnTo>
                  <a:lnTo>
                    <a:pt x="7701" y="3981"/>
                  </a:lnTo>
                  <a:lnTo>
                    <a:pt x="7698" y="3936"/>
                  </a:lnTo>
                  <a:lnTo>
                    <a:pt x="7696" y="3892"/>
                  </a:lnTo>
                  <a:lnTo>
                    <a:pt x="7695" y="3846"/>
                  </a:lnTo>
                  <a:lnTo>
                    <a:pt x="7694" y="3798"/>
                  </a:lnTo>
                  <a:lnTo>
                    <a:pt x="7694" y="3750"/>
                  </a:lnTo>
                  <a:lnTo>
                    <a:pt x="7694" y="3700"/>
                  </a:lnTo>
                  <a:lnTo>
                    <a:pt x="7695" y="3648"/>
                  </a:lnTo>
                  <a:lnTo>
                    <a:pt x="7697" y="3596"/>
                  </a:lnTo>
                  <a:lnTo>
                    <a:pt x="7700" y="3541"/>
                  </a:lnTo>
                  <a:lnTo>
                    <a:pt x="7703" y="3484"/>
                  </a:lnTo>
                  <a:lnTo>
                    <a:pt x="7708" y="3427"/>
                  </a:lnTo>
                  <a:lnTo>
                    <a:pt x="7713" y="3367"/>
                  </a:lnTo>
                  <a:lnTo>
                    <a:pt x="7719" y="3306"/>
                  </a:lnTo>
                  <a:lnTo>
                    <a:pt x="7727" y="3243"/>
                  </a:lnTo>
                  <a:lnTo>
                    <a:pt x="7735" y="3178"/>
                  </a:lnTo>
                  <a:lnTo>
                    <a:pt x="7715" y="3213"/>
                  </a:lnTo>
                  <a:lnTo>
                    <a:pt x="7695" y="3250"/>
                  </a:lnTo>
                  <a:lnTo>
                    <a:pt x="7675" y="3289"/>
                  </a:lnTo>
                  <a:lnTo>
                    <a:pt x="7655" y="3328"/>
                  </a:lnTo>
                  <a:lnTo>
                    <a:pt x="7637" y="3368"/>
                  </a:lnTo>
                  <a:lnTo>
                    <a:pt x="7618" y="3410"/>
                  </a:lnTo>
                  <a:lnTo>
                    <a:pt x="7601" y="3453"/>
                  </a:lnTo>
                  <a:lnTo>
                    <a:pt x="7584" y="3499"/>
                  </a:lnTo>
                  <a:lnTo>
                    <a:pt x="7568" y="3545"/>
                  </a:lnTo>
                  <a:lnTo>
                    <a:pt x="7552" y="3592"/>
                  </a:lnTo>
                  <a:lnTo>
                    <a:pt x="7538" y="3643"/>
                  </a:lnTo>
                  <a:lnTo>
                    <a:pt x="7524" y="3694"/>
                  </a:lnTo>
                  <a:lnTo>
                    <a:pt x="7512" y="3747"/>
                  </a:lnTo>
                  <a:lnTo>
                    <a:pt x="7501" y="3803"/>
                  </a:lnTo>
                  <a:lnTo>
                    <a:pt x="7490" y="3859"/>
                  </a:lnTo>
                  <a:lnTo>
                    <a:pt x="7482" y="3918"/>
                  </a:lnTo>
                  <a:lnTo>
                    <a:pt x="7475" y="3979"/>
                  </a:lnTo>
                  <a:lnTo>
                    <a:pt x="7469" y="4042"/>
                  </a:lnTo>
                  <a:lnTo>
                    <a:pt x="7464" y="4107"/>
                  </a:lnTo>
                  <a:lnTo>
                    <a:pt x="7461" y="4174"/>
                  </a:lnTo>
                  <a:lnTo>
                    <a:pt x="7460" y="4243"/>
                  </a:lnTo>
                  <a:lnTo>
                    <a:pt x="7461" y="4316"/>
                  </a:lnTo>
                  <a:lnTo>
                    <a:pt x="7463" y="4390"/>
                  </a:lnTo>
                  <a:lnTo>
                    <a:pt x="7467" y="4466"/>
                  </a:lnTo>
                  <a:lnTo>
                    <a:pt x="7474" y="4545"/>
                  </a:lnTo>
                  <a:lnTo>
                    <a:pt x="7482" y="4627"/>
                  </a:lnTo>
                  <a:lnTo>
                    <a:pt x="7493" y="4711"/>
                  </a:lnTo>
                  <a:lnTo>
                    <a:pt x="7506" y="4798"/>
                  </a:lnTo>
                  <a:lnTo>
                    <a:pt x="7520" y="4887"/>
                  </a:lnTo>
                  <a:lnTo>
                    <a:pt x="7538" y="4980"/>
                  </a:lnTo>
                  <a:lnTo>
                    <a:pt x="7557" y="5075"/>
                  </a:lnTo>
                  <a:lnTo>
                    <a:pt x="7579" y="5173"/>
                  </a:lnTo>
                  <a:lnTo>
                    <a:pt x="7592" y="5228"/>
                  </a:lnTo>
                  <a:lnTo>
                    <a:pt x="7603" y="5287"/>
                  </a:lnTo>
                  <a:lnTo>
                    <a:pt x="7611" y="5346"/>
                  </a:lnTo>
                  <a:lnTo>
                    <a:pt x="7616" y="5405"/>
                  </a:lnTo>
                  <a:lnTo>
                    <a:pt x="7619" y="5466"/>
                  </a:lnTo>
                  <a:lnTo>
                    <a:pt x="7620" y="5528"/>
                  </a:lnTo>
                  <a:lnTo>
                    <a:pt x="7619" y="5589"/>
                  </a:lnTo>
                  <a:lnTo>
                    <a:pt x="7616" y="5651"/>
                  </a:lnTo>
                  <a:lnTo>
                    <a:pt x="7611" y="5713"/>
                  </a:lnTo>
                  <a:lnTo>
                    <a:pt x="7605" y="5774"/>
                  </a:lnTo>
                  <a:lnTo>
                    <a:pt x="7598" y="5836"/>
                  </a:lnTo>
                  <a:lnTo>
                    <a:pt x="7588" y="5896"/>
                  </a:lnTo>
                  <a:lnTo>
                    <a:pt x="7579" y="5955"/>
                  </a:lnTo>
                  <a:lnTo>
                    <a:pt x="7568" y="6014"/>
                  </a:lnTo>
                  <a:lnTo>
                    <a:pt x="7556" y="6071"/>
                  </a:lnTo>
                  <a:lnTo>
                    <a:pt x="7544" y="6126"/>
                  </a:lnTo>
                  <a:lnTo>
                    <a:pt x="7531" y="6181"/>
                  </a:lnTo>
                  <a:lnTo>
                    <a:pt x="7519" y="6232"/>
                  </a:lnTo>
                  <a:lnTo>
                    <a:pt x="7506" y="6282"/>
                  </a:lnTo>
                  <a:lnTo>
                    <a:pt x="7492" y="6329"/>
                  </a:lnTo>
                  <a:lnTo>
                    <a:pt x="7480" y="6375"/>
                  </a:lnTo>
                  <a:lnTo>
                    <a:pt x="7467" y="6417"/>
                  </a:lnTo>
                  <a:lnTo>
                    <a:pt x="7455" y="6456"/>
                  </a:lnTo>
                  <a:lnTo>
                    <a:pt x="7444" y="6491"/>
                  </a:lnTo>
                  <a:lnTo>
                    <a:pt x="7432" y="6524"/>
                  </a:lnTo>
                  <a:lnTo>
                    <a:pt x="7423" y="6553"/>
                  </a:lnTo>
                  <a:lnTo>
                    <a:pt x="7414" y="6578"/>
                  </a:lnTo>
                  <a:lnTo>
                    <a:pt x="7411" y="6589"/>
                  </a:lnTo>
                  <a:lnTo>
                    <a:pt x="7407" y="6598"/>
                  </a:lnTo>
                  <a:lnTo>
                    <a:pt x="7403" y="6607"/>
                  </a:lnTo>
                  <a:lnTo>
                    <a:pt x="7400" y="6615"/>
                  </a:lnTo>
                  <a:lnTo>
                    <a:pt x="7398" y="6622"/>
                  </a:lnTo>
                  <a:lnTo>
                    <a:pt x="7396" y="6627"/>
                  </a:lnTo>
                  <a:lnTo>
                    <a:pt x="7394" y="6631"/>
                  </a:lnTo>
                  <a:lnTo>
                    <a:pt x="7393" y="6634"/>
                  </a:lnTo>
                  <a:lnTo>
                    <a:pt x="7393" y="6636"/>
                  </a:lnTo>
                  <a:lnTo>
                    <a:pt x="7392" y="6637"/>
                  </a:lnTo>
                  <a:lnTo>
                    <a:pt x="7391" y="6636"/>
                  </a:lnTo>
                  <a:lnTo>
                    <a:pt x="7388" y="6635"/>
                  </a:lnTo>
                  <a:lnTo>
                    <a:pt x="7383" y="6634"/>
                  </a:lnTo>
                  <a:lnTo>
                    <a:pt x="7376" y="6632"/>
                  </a:lnTo>
                  <a:lnTo>
                    <a:pt x="7366" y="6630"/>
                  </a:lnTo>
                  <a:lnTo>
                    <a:pt x="7355" y="6627"/>
                  </a:lnTo>
                  <a:lnTo>
                    <a:pt x="7342" y="6625"/>
                  </a:lnTo>
                  <a:lnTo>
                    <a:pt x="7326" y="6622"/>
                  </a:lnTo>
                  <a:lnTo>
                    <a:pt x="7310" y="6619"/>
                  </a:lnTo>
                  <a:lnTo>
                    <a:pt x="7291" y="6616"/>
                  </a:lnTo>
                  <a:lnTo>
                    <a:pt x="7270" y="6614"/>
                  </a:lnTo>
                  <a:lnTo>
                    <a:pt x="7248" y="6610"/>
                  </a:lnTo>
                  <a:lnTo>
                    <a:pt x="7224" y="6609"/>
                  </a:lnTo>
                  <a:lnTo>
                    <a:pt x="7199" y="6607"/>
                  </a:lnTo>
                  <a:lnTo>
                    <a:pt x="7171" y="6606"/>
                  </a:lnTo>
                  <a:lnTo>
                    <a:pt x="7143" y="6606"/>
                  </a:lnTo>
                  <a:lnTo>
                    <a:pt x="7125" y="6606"/>
                  </a:lnTo>
                  <a:lnTo>
                    <a:pt x="7105" y="6606"/>
                  </a:lnTo>
                  <a:lnTo>
                    <a:pt x="7084" y="6606"/>
                  </a:lnTo>
                  <a:lnTo>
                    <a:pt x="7063" y="6606"/>
                  </a:lnTo>
                  <a:lnTo>
                    <a:pt x="7039" y="6607"/>
                  </a:lnTo>
                  <a:lnTo>
                    <a:pt x="7015" y="6607"/>
                  </a:lnTo>
                  <a:lnTo>
                    <a:pt x="6964" y="6610"/>
                  </a:lnTo>
                  <a:lnTo>
                    <a:pt x="6910" y="6614"/>
                  </a:lnTo>
                  <a:lnTo>
                    <a:pt x="6854" y="6619"/>
                  </a:lnTo>
                  <a:lnTo>
                    <a:pt x="6796" y="6627"/>
                  </a:lnTo>
                  <a:lnTo>
                    <a:pt x="6738" y="6637"/>
                  </a:lnTo>
                  <a:lnTo>
                    <a:pt x="6693" y="6648"/>
                  </a:lnTo>
                  <a:lnTo>
                    <a:pt x="6648" y="6660"/>
                  </a:lnTo>
                  <a:lnTo>
                    <a:pt x="6600" y="6675"/>
                  </a:lnTo>
                  <a:lnTo>
                    <a:pt x="6552" y="6692"/>
                  </a:lnTo>
                  <a:lnTo>
                    <a:pt x="6503" y="6711"/>
                  </a:lnTo>
                  <a:lnTo>
                    <a:pt x="6453" y="6733"/>
                  </a:lnTo>
                  <a:lnTo>
                    <a:pt x="6402" y="6756"/>
                  </a:lnTo>
                  <a:lnTo>
                    <a:pt x="6351" y="6779"/>
                  </a:lnTo>
                  <a:lnTo>
                    <a:pt x="6299" y="6805"/>
                  </a:lnTo>
                  <a:lnTo>
                    <a:pt x="6246" y="6832"/>
                  </a:lnTo>
                  <a:lnTo>
                    <a:pt x="6141" y="6889"/>
                  </a:lnTo>
                  <a:lnTo>
                    <a:pt x="6036" y="6947"/>
                  </a:lnTo>
                  <a:lnTo>
                    <a:pt x="5931" y="7007"/>
                  </a:lnTo>
                  <a:lnTo>
                    <a:pt x="5829" y="7067"/>
                  </a:lnTo>
                  <a:lnTo>
                    <a:pt x="5729" y="7124"/>
                  </a:lnTo>
                  <a:lnTo>
                    <a:pt x="5681" y="7152"/>
                  </a:lnTo>
                  <a:lnTo>
                    <a:pt x="5633" y="7179"/>
                  </a:lnTo>
                  <a:lnTo>
                    <a:pt x="5587" y="7205"/>
                  </a:lnTo>
                  <a:lnTo>
                    <a:pt x="5541" y="7228"/>
                  </a:lnTo>
                  <a:lnTo>
                    <a:pt x="5498" y="7251"/>
                  </a:lnTo>
                  <a:lnTo>
                    <a:pt x="5455" y="7273"/>
                  </a:lnTo>
                  <a:lnTo>
                    <a:pt x="5415" y="7292"/>
                  </a:lnTo>
                  <a:lnTo>
                    <a:pt x="5377" y="7309"/>
                  </a:lnTo>
                  <a:lnTo>
                    <a:pt x="5340" y="7324"/>
                  </a:lnTo>
                  <a:lnTo>
                    <a:pt x="5305" y="7337"/>
                  </a:lnTo>
                  <a:lnTo>
                    <a:pt x="5273" y="7347"/>
                  </a:lnTo>
                  <a:lnTo>
                    <a:pt x="5242" y="7354"/>
                  </a:lnTo>
                  <a:lnTo>
                    <a:pt x="5180" y="7354"/>
                  </a:lnTo>
                  <a:lnTo>
                    <a:pt x="5142" y="7352"/>
                  </a:lnTo>
                  <a:lnTo>
                    <a:pt x="5105" y="7349"/>
                  </a:lnTo>
                  <a:lnTo>
                    <a:pt x="5066" y="7343"/>
                  </a:lnTo>
                  <a:lnTo>
                    <a:pt x="5030" y="7334"/>
                  </a:lnTo>
                  <a:lnTo>
                    <a:pt x="4993" y="7323"/>
                  </a:lnTo>
                  <a:lnTo>
                    <a:pt x="4957" y="7311"/>
                  </a:lnTo>
                  <a:lnTo>
                    <a:pt x="4922" y="7296"/>
                  </a:lnTo>
                  <a:lnTo>
                    <a:pt x="4887" y="7281"/>
                  </a:lnTo>
                  <a:lnTo>
                    <a:pt x="4853" y="7264"/>
                  </a:lnTo>
                  <a:lnTo>
                    <a:pt x="4820" y="7245"/>
                  </a:lnTo>
                  <a:lnTo>
                    <a:pt x="4755" y="7206"/>
                  </a:lnTo>
                  <a:lnTo>
                    <a:pt x="4725" y="7185"/>
                  </a:lnTo>
                  <a:lnTo>
                    <a:pt x="4695" y="7164"/>
                  </a:lnTo>
                  <a:lnTo>
                    <a:pt x="4666" y="7142"/>
                  </a:lnTo>
                  <a:lnTo>
                    <a:pt x="4638" y="7120"/>
                  </a:lnTo>
                  <a:lnTo>
                    <a:pt x="4611" y="7099"/>
                  </a:lnTo>
                  <a:lnTo>
                    <a:pt x="4586" y="7076"/>
                  </a:lnTo>
                  <a:lnTo>
                    <a:pt x="4563" y="7055"/>
                  </a:lnTo>
                  <a:lnTo>
                    <a:pt x="4540" y="7034"/>
                  </a:lnTo>
                  <a:lnTo>
                    <a:pt x="4519" y="7014"/>
                  </a:lnTo>
                  <a:lnTo>
                    <a:pt x="4500" y="6995"/>
                  </a:lnTo>
                  <a:lnTo>
                    <a:pt x="4481" y="6976"/>
                  </a:lnTo>
                  <a:lnTo>
                    <a:pt x="4465" y="6960"/>
                  </a:lnTo>
                  <a:lnTo>
                    <a:pt x="4450" y="6943"/>
                  </a:lnTo>
                  <a:lnTo>
                    <a:pt x="4438" y="6930"/>
                  </a:lnTo>
                  <a:lnTo>
                    <a:pt x="4426" y="6917"/>
                  </a:lnTo>
                  <a:lnTo>
                    <a:pt x="4417" y="6906"/>
                  </a:lnTo>
                  <a:lnTo>
                    <a:pt x="4410" y="6898"/>
                  </a:lnTo>
                  <a:lnTo>
                    <a:pt x="4405" y="6892"/>
                  </a:lnTo>
                  <a:lnTo>
                    <a:pt x="4401" y="6888"/>
                  </a:lnTo>
                  <a:lnTo>
                    <a:pt x="4400" y="6887"/>
                  </a:lnTo>
                  <a:lnTo>
                    <a:pt x="5242" y="5142"/>
                  </a:lnTo>
                  <a:lnTo>
                    <a:pt x="4525" y="5983"/>
                  </a:lnTo>
                  <a:lnTo>
                    <a:pt x="4524" y="5981"/>
                  </a:lnTo>
                  <a:lnTo>
                    <a:pt x="4522" y="5977"/>
                  </a:lnTo>
                  <a:lnTo>
                    <a:pt x="4518" y="5970"/>
                  </a:lnTo>
                  <a:lnTo>
                    <a:pt x="4513" y="5959"/>
                  </a:lnTo>
                  <a:lnTo>
                    <a:pt x="4506" y="5946"/>
                  </a:lnTo>
                  <a:lnTo>
                    <a:pt x="4497" y="5931"/>
                  </a:lnTo>
                  <a:lnTo>
                    <a:pt x="4487" y="5911"/>
                  </a:lnTo>
                  <a:lnTo>
                    <a:pt x="4475" y="5889"/>
                  </a:lnTo>
                  <a:lnTo>
                    <a:pt x="4460" y="5865"/>
                  </a:lnTo>
                  <a:lnTo>
                    <a:pt x="4445" y="5837"/>
                  </a:lnTo>
                  <a:lnTo>
                    <a:pt x="4426" y="5806"/>
                  </a:lnTo>
                  <a:lnTo>
                    <a:pt x="4407" y="5772"/>
                  </a:lnTo>
                  <a:lnTo>
                    <a:pt x="4385" y="5736"/>
                  </a:lnTo>
                  <a:lnTo>
                    <a:pt x="4361" y="5697"/>
                  </a:lnTo>
                  <a:lnTo>
                    <a:pt x="4335" y="5654"/>
                  </a:lnTo>
                  <a:lnTo>
                    <a:pt x="4307" y="5608"/>
                  </a:lnTo>
                  <a:lnTo>
                    <a:pt x="4276" y="5562"/>
                  </a:lnTo>
                  <a:lnTo>
                    <a:pt x="4241" y="5517"/>
                  </a:lnTo>
                  <a:lnTo>
                    <a:pt x="4205" y="5471"/>
                  </a:lnTo>
                  <a:lnTo>
                    <a:pt x="4168" y="5426"/>
                  </a:lnTo>
                  <a:lnTo>
                    <a:pt x="4091" y="5336"/>
                  </a:lnTo>
                  <a:lnTo>
                    <a:pt x="4053" y="5292"/>
                  </a:lnTo>
                  <a:lnTo>
                    <a:pt x="4014" y="5247"/>
                  </a:lnTo>
                  <a:lnTo>
                    <a:pt x="3979" y="5201"/>
                  </a:lnTo>
                  <a:lnTo>
                    <a:pt x="3946" y="5155"/>
                  </a:lnTo>
                  <a:lnTo>
                    <a:pt x="3916" y="5109"/>
                  </a:lnTo>
                  <a:lnTo>
                    <a:pt x="3903" y="5085"/>
                  </a:lnTo>
                  <a:lnTo>
                    <a:pt x="3890" y="5061"/>
                  </a:lnTo>
                  <a:lnTo>
                    <a:pt x="3879" y="5037"/>
                  </a:lnTo>
                  <a:lnTo>
                    <a:pt x="3870" y="5013"/>
                  </a:lnTo>
                  <a:lnTo>
                    <a:pt x="3861" y="4988"/>
                  </a:lnTo>
                  <a:lnTo>
                    <a:pt x="3853" y="4963"/>
                  </a:lnTo>
                  <a:lnTo>
                    <a:pt x="3847" y="4938"/>
                  </a:lnTo>
                  <a:lnTo>
                    <a:pt x="3843" y="4913"/>
                  </a:lnTo>
                  <a:lnTo>
                    <a:pt x="3841" y="4887"/>
                  </a:lnTo>
                  <a:lnTo>
                    <a:pt x="3840" y="4860"/>
                  </a:lnTo>
                  <a:lnTo>
                    <a:pt x="3841" y="4833"/>
                  </a:lnTo>
                  <a:lnTo>
                    <a:pt x="3846" y="4803"/>
                  </a:lnTo>
                  <a:lnTo>
                    <a:pt x="3853" y="4770"/>
                  </a:lnTo>
                  <a:lnTo>
                    <a:pt x="3864" y="4734"/>
                  </a:lnTo>
                  <a:lnTo>
                    <a:pt x="3877" y="4696"/>
                  </a:lnTo>
                  <a:lnTo>
                    <a:pt x="3893" y="4655"/>
                  </a:lnTo>
                  <a:lnTo>
                    <a:pt x="3910" y="4612"/>
                  </a:lnTo>
                  <a:lnTo>
                    <a:pt x="3931" y="4568"/>
                  </a:lnTo>
                  <a:lnTo>
                    <a:pt x="3954" y="4522"/>
                  </a:lnTo>
                  <a:lnTo>
                    <a:pt x="3979" y="4473"/>
                  </a:lnTo>
                  <a:lnTo>
                    <a:pt x="4007" y="4423"/>
                  </a:lnTo>
                  <a:lnTo>
                    <a:pt x="4037" y="4371"/>
                  </a:lnTo>
                  <a:lnTo>
                    <a:pt x="4068" y="4319"/>
                  </a:lnTo>
                  <a:lnTo>
                    <a:pt x="4102" y="4264"/>
                  </a:lnTo>
                  <a:lnTo>
                    <a:pt x="4137" y="4208"/>
                  </a:lnTo>
                  <a:lnTo>
                    <a:pt x="4174" y="4152"/>
                  </a:lnTo>
                  <a:lnTo>
                    <a:pt x="4214" y="4094"/>
                  </a:lnTo>
                  <a:lnTo>
                    <a:pt x="4254" y="4036"/>
                  </a:lnTo>
                  <a:lnTo>
                    <a:pt x="4295" y="3978"/>
                  </a:lnTo>
                  <a:lnTo>
                    <a:pt x="4339" y="3918"/>
                  </a:lnTo>
                  <a:lnTo>
                    <a:pt x="4383" y="3858"/>
                  </a:lnTo>
                  <a:lnTo>
                    <a:pt x="4428" y="3798"/>
                  </a:lnTo>
                  <a:lnTo>
                    <a:pt x="4476" y="3738"/>
                  </a:lnTo>
                  <a:lnTo>
                    <a:pt x="4523" y="3678"/>
                  </a:lnTo>
                  <a:lnTo>
                    <a:pt x="4621" y="3557"/>
                  </a:lnTo>
                  <a:lnTo>
                    <a:pt x="4723" y="3439"/>
                  </a:lnTo>
                  <a:lnTo>
                    <a:pt x="4826" y="3323"/>
                  </a:lnTo>
                  <a:lnTo>
                    <a:pt x="4877" y="3265"/>
                  </a:lnTo>
                  <a:lnTo>
                    <a:pt x="4930" y="3209"/>
                  </a:lnTo>
                  <a:lnTo>
                    <a:pt x="5030" y="3097"/>
                  </a:lnTo>
                  <a:lnTo>
                    <a:pt x="5129" y="2984"/>
                  </a:lnTo>
                  <a:lnTo>
                    <a:pt x="5229" y="2870"/>
                  </a:lnTo>
                  <a:lnTo>
                    <a:pt x="5329" y="2758"/>
                  </a:lnTo>
                  <a:lnTo>
                    <a:pt x="5426" y="2648"/>
                  </a:lnTo>
                  <a:lnTo>
                    <a:pt x="5522" y="2541"/>
                  </a:lnTo>
                  <a:lnTo>
                    <a:pt x="5568" y="2489"/>
                  </a:lnTo>
                  <a:lnTo>
                    <a:pt x="5614" y="2438"/>
                  </a:lnTo>
                  <a:lnTo>
                    <a:pt x="5661" y="2388"/>
                  </a:lnTo>
                  <a:lnTo>
                    <a:pt x="5705" y="2340"/>
                  </a:lnTo>
                  <a:lnTo>
                    <a:pt x="5750" y="2294"/>
                  </a:lnTo>
                  <a:lnTo>
                    <a:pt x="5793" y="2248"/>
                  </a:lnTo>
                  <a:lnTo>
                    <a:pt x="5835" y="2205"/>
                  </a:lnTo>
                  <a:lnTo>
                    <a:pt x="5877" y="2164"/>
                  </a:lnTo>
                  <a:lnTo>
                    <a:pt x="5917" y="2125"/>
                  </a:lnTo>
                  <a:lnTo>
                    <a:pt x="5956" y="2089"/>
                  </a:lnTo>
                  <a:lnTo>
                    <a:pt x="5993" y="2054"/>
                  </a:lnTo>
                  <a:lnTo>
                    <a:pt x="6030" y="2022"/>
                  </a:lnTo>
                  <a:lnTo>
                    <a:pt x="6066" y="1992"/>
                  </a:lnTo>
                  <a:lnTo>
                    <a:pt x="6100" y="1965"/>
                  </a:lnTo>
                  <a:lnTo>
                    <a:pt x="6132" y="1941"/>
                  </a:lnTo>
                  <a:lnTo>
                    <a:pt x="6163" y="1920"/>
                  </a:lnTo>
                  <a:lnTo>
                    <a:pt x="6193" y="1902"/>
                  </a:lnTo>
                  <a:lnTo>
                    <a:pt x="6220" y="1888"/>
                  </a:lnTo>
                  <a:lnTo>
                    <a:pt x="6246" y="1876"/>
                  </a:lnTo>
                  <a:lnTo>
                    <a:pt x="6270" y="1869"/>
                  </a:lnTo>
                  <a:lnTo>
                    <a:pt x="6863" y="1775"/>
                  </a:lnTo>
                  <a:lnTo>
                    <a:pt x="6919" y="1767"/>
                  </a:lnTo>
                  <a:lnTo>
                    <a:pt x="6975" y="1758"/>
                  </a:lnTo>
                  <a:lnTo>
                    <a:pt x="7029" y="1749"/>
                  </a:lnTo>
                  <a:lnTo>
                    <a:pt x="7080" y="1739"/>
                  </a:lnTo>
                  <a:lnTo>
                    <a:pt x="7130" y="1730"/>
                  </a:lnTo>
                  <a:lnTo>
                    <a:pt x="7177" y="1721"/>
                  </a:lnTo>
                  <a:lnTo>
                    <a:pt x="7223" y="1712"/>
                  </a:lnTo>
                  <a:lnTo>
                    <a:pt x="7266" y="1702"/>
                  </a:lnTo>
                  <a:lnTo>
                    <a:pt x="7309" y="1693"/>
                  </a:lnTo>
                  <a:lnTo>
                    <a:pt x="7348" y="1684"/>
                  </a:lnTo>
                  <a:lnTo>
                    <a:pt x="7386" y="1674"/>
                  </a:lnTo>
                  <a:lnTo>
                    <a:pt x="7422" y="1665"/>
                  </a:lnTo>
                  <a:lnTo>
                    <a:pt x="7456" y="1657"/>
                  </a:lnTo>
                  <a:lnTo>
                    <a:pt x="7489" y="1648"/>
                  </a:lnTo>
                  <a:lnTo>
                    <a:pt x="7519" y="1639"/>
                  </a:lnTo>
                  <a:lnTo>
                    <a:pt x="7548" y="1631"/>
                  </a:lnTo>
                  <a:lnTo>
                    <a:pt x="7575" y="1623"/>
                  </a:lnTo>
                  <a:lnTo>
                    <a:pt x="7600" y="1616"/>
                  </a:lnTo>
                  <a:lnTo>
                    <a:pt x="7623" y="1609"/>
                  </a:lnTo>
                  <a:lnTo>
                    <a:pt x="7645" y="1601"/>
                  </a:lnTo>
                  <a:lnTo>
                    <a:pt x="7665" y="1595"/>
                  </a:lnTo>
                  <a:lnTo>
                    <a:pt x="7682" y="1589"/>
                  </a:lnTo>
                  <a:lnTo>
                    <a:pt x="7698" y="1584"/>
                  </a:lnTo>
                  <a:lnTo>
                    <a:pt x="7712" y="1579"/>
                  </a:lnTo>
                  <a:lnTo>
                    <a:pt x="7726" y="1574"/>
                  </a:lnTo>
                  <a:lnTo>
                    <a:pt x="7736" y="1569"/>
                  </a:lnTo>
                  <a:lnTo>
                    <a:pt x="7745" y="1566"/>
                  </a:lnTo>
                  <a:lnTo>
                    <a:pt x="7752" y="1563"/>
                  </a:lnTo>
                  <a:lnTo>
                    <a:pt x="7759" y="1560"/>
                  </a:lnTo>
                  <a:lnTo>
                    <a:pt x="7763" y="1559"/>
                  </a:lnTo>
                  <a:lnTo>
                    <a:pt x="7765" y="1558"/>
                  </a:lnTo>
                  <a:lnTo>
                    <a:pt x="7766" y="1557"/>
                  </a:lnTo>
                  <a:lnTo>
                    <a:pt x="6769" y="1589"/>
                  </a:lnTo>
                  <a:lnTo>
                    <a:pt x="6771" y="1588"/>
                  </a:lnTo>
                  <a:lnTo>
                    <a:pt x="6774" y="1585"/>
                  </a:lnTo>
                  <a:lnTo>
                    <a:pt x="6777" y="1581"/>
                  </a:lnTo>
                  <a:lnTo>
                    <a:pt x="6781" y="1575"/>
                  </a:lnTo>
                  <a:lnTo>
                    <a:pt x="6786" y="1567"/>
                  </a:lnTo>
                  <a:lnTo>
                    <a:pt x="6792" y="1558"/>
                  </a:lnTo>
                  <a:lnTo>
                    <a:pt x="6800" y="1548"/>
                  </a:lnTo>
                  <a:lnTo>
                    <a:pt x="6807" y="1535"/>
                  </a:lnTo>
                  <a:lnTo>
                    <a:pt x="6816" y="1522"/>
                  </a:lnTo>
                  <a:lnTo>
                    <a:pt x="6825" y="1507"/>
                  </a:lnTo>
                  <a:lnTo>
                    <a:pt x="6836" y="1491"/>
                  </a:lnTo>
                  <a:lnTo>
                    <a:pt x="6847" y="1474"/>
                  </a:lnTo>
                  <a:lnTo>
                    <a:pt x="6860" y="1455"/>
                  </a:lnTo>
                  <a:lnTo>
                    <a:pt x="6874" y="1436"/>
                  </a:lnTo>
                  <a:lnTo>
                    <a:pt x="6888" y="1415"/>
                  </a:lnTo>
                  <a:lnTo>
                    <a:pt x="6904" y="1394"/>
                  </a:lnTo>
                  <a:lnTo>
                    <a:pt x="6920" y="1372"/>
                  </a:lnTo>
                  <a:lnTo>
                    <a:pt x="6938" y="1348"/>
                  </a:lnTo>
                  <a:lnTo>
                    <a:pt x="6958" y="1324"/>
                  </a:lnTo>
                  <a:lnTo>
                    <a:pt x="6977" y="1300"/>
                  </a:lnTo>
                  <a:lnTo>
                    <a:pt x="6999" y="1274"/>
                  </a:lnTo>
                  <a:lnTo>
                    <a:pt x="7020" y="1248"/>
                  </a:lnTo>
                  <a:lnTo>
                    <a:pt x="7044" y="1221"/>
                  </a:lnTo>
                  <a:lnTo>
                    <a:pt x="7069" y="1194"/>
                  </a:lnTo>
                  <a:lnTo>
                    <a:pt x="7095" y="1167"/>
                  </a:lnTo>
                  <a:lnTo>
                    <a:pt x="7122" y="1139"/>
                  </a:lnTo>
                  <a:lnTo>
                    <a:pt x="7150" y="1110"/>
                  </a:lnTo>
                  <a:lnTo>
                    <a:pt x="7179" y="1081"/>
                  </a:lnTo>
                  <a:lnTo>
                    <a:pt x="7210" y="1052"/>
                  </a:lnTo>
                  <a:lnTo>
                    <a:pt x="7242" y="1023"/>
                  </a:lnTo>
                  <a:lnTo>
                    <a:pt x="7275" y="995"/>
                  </a:lnTo>
                  <a:lnTo>
                    <a:pt x="7311" y="966"/>
                  </a:lnTo>
                  <a:lnTo>
                    <a:pt x="7347" y="936"/>
                  </a:lnTo>
                  <a:lnTo>
                    <a:pt x="7384" y="907"/>
                  </a:lnTo>
                  <a:lnTo>
                    <a:pt x="7423" y="878"/>
                  </a:lnTo>
                  <a:lnTo>
                    <a:pt x="7463" y="849"/>
                  </a:lnTo>
                  <a:lnTo>
                    <a:pt x="7505" y="821"/>
                  </a:lnTo>
                  <a:lnTo>
                    <a:pt x="7548" y="792"/>
                  </a:lnTo>
                  <a:lnTo>
                    <a:pt x="7592" y="764"/>
                  </a:lnTo>
                  <a:lnTo>
                    <a:pt x="7639" y="736"/>
                  </a:lnTo>
                  <a:lnTo>
                    <a:pt x="7686" y="709"/>
                  </a:lnTo>
                  <a:lnTo>
                    <a:pt x="7735" y="683"/>
                  </a:lnTo>
                  <a:lnTo>
                    <a:pt x="7785" y="657"/>
                  </a:lnTo>
                  <a:lnTo>
                    <a:pt x="7838" y="631"/>
                  </a:lnTo>
                  <a:lnTo>
                    <a:pt x="7892" y="606"/>
                  </a:lnTo>
                  <a:lnTo>
                    <a:pt x="7946" y="583"/>
                  </a:lnTo>
                  <a:lnTo>
                    <a:pt x="8003" y="559"/>
                  </a:lnTo>
                  <a:lnTo>
                    <a:pt x="8062" y="536"/>
                  </a:lnTo>
                  <a:lnTo>
                    <a:pt x="8122" y="516"/>
                  </a:lnTo>
                  <a:lnTo>
                    <a:pt x="8184" y="495"/>
                  </a:lnTo>
                  <a:lnTo>
                    <a:pt x="8247" y="476"/>
                  </a:lnTo>
                  <a:lnTo>
                    <a:pt x="8312" y="457"/>
                  </a:lnTo>
                  <a:lnTo>
                    <a:pt x="8379" y="439"/>
                  </a:lnTo>
                  <a:lnTo>
                    <a:pt x="8447" y="424"/>
                  </a:lnTo>
                  <a:lnTo>
                    <a:pt x="8517" y="409"/>
                  </a:lnTo>
                  <a:lnTo>
                    <a:pt x="8590" y="395"/>
                  </a:lnTo>
                  <a:lnTo>
                    <a:pt x="8663" y="384"/>
                  </a:lnTo>
                  <a:lnTo>
                    <a:pt x="8739" y="373"/>
                  </a:lnTo>
                  <a:lnTo>
                    <a:pt x="8817" y="363"/>
                  </a:lnTo>
                  <a:lnTo>
                    <a:pt x="8895" y="356"/>
                  </a:lnTo>
                  <a:lnTo>
                    <a:pt x="8977" y="350"/>
                  </a:lnTo>
                  <a:lnTo>
                    <a:pt x="9059" y="346"/>
                  </a:lnTo>
                  <a:lnTo>
                    <a:pt x="9144" y="343"/>
                  </a:lnTo>
                  <a:lnTo>
                    <a:pt x="9231" y="342"/>
                  </a:lnTo>
                  <a:lnTo>
                    <a:pt x="9231" y="342"/>
                  </a:lnTo>
                  <a:close/>
                  <a:moveTo>
                    <a:pt x="13524" y="1924"/>
                  </a:moveTo>
                  <a:lnTo>
                    <a:pt x="13549" y="1924"/>
                  </a:lnTo>
                  <a:lnTo>
                    <a:pt x="13574" y="1921"/>
                  </a:lnTo>
                  <a:lnTo>
                    <a:pt x="13600" y="1918"/>
                  </a:lnTo>
                  <a:lnTo>
                    <a:pt x="13628" y="1912"/>
                  </a:lnTo>
                  <a:lnTo>
                    <a:pt x="13657" y="1905"/>
                  </a:lnTo>
                  <a:lnTo>
                    <a:pt x="13688" y="1896"/>
                  </a:lnTo>
                  <a:lnTo>
                    <a:pt x="13719" y="1886"/>
                  </a:lnTo>
                  <a:lnTo>
                    <a:pt x="13750" y="1873"/>
                  </a:lnTo>
                  <a:lnTo>
                    <a:pt x="13783" y="1860"/>
                  </a:lnTo>
                  <a:lnTo>
                    <a:pt x="13816" y="1843"/>
                  </a:lnTo>
                  <a:lnTo>
                    <a:pt x="13849" y="1826"/>
                  </a:lnTo>
                  <a:lnTo>
                    <a:pt x="13883" y="1806"/>
                  </a:lnTo>
                  <a:lnTo>
                    <a:pt x="13918" y="1785"/>
                  </a:lnTo>
                  <a:lnTo>
                    <a:pt x="13954" y="1760"/>
                  </a:lnTo>
                  <a:lnTo>
                    <a:pt x="13988" y="1734"/>
                  </a:lnTo>
                  <a:lnTo>
                    <a:pt x="14023" y="1706"/>
                  </a:lnTo>
                  <a:lnTo>
                    <a:pt x="14046" y="1688"/>
                  </a:lnTo>
                  <a:lnTo>
                    <a:pt x="14069" y="1669"/>
                  </a:lnTo>
                  <a:lnTo>
                    <a:pt x="14114" y="1628"/>
                  </a:lnTo>
                  <a:lnTo>
                    <a:pt x="14156" y="1585"/>
                  </a:lnTo>
                  <a:lnTo>
                    <a:pt x="14195" y="1539"/>
                  </a:lnTo>
                  <a:lnTo>
                    <a:pt x="14233" y="1490"/>
                  </a:lnTo>
                  <a:lnTo>
                    <a:pt x="14267" y="1442"/>
                  </a:lnTo>
                  <a:lnTo>
                    <a:pt x="14299" y="1392"/>
                  </a:lnTo>
                  <a:lnTo>
                    <a:pt x="14327" y="1344"/>
                  </a:lnTo>
                  <a:lnTo>
                    <a:pt x="14351" y="1296"/>
                  </a:lnTo>
                  <a:lnTo>
                    <a:pt x="14362" y="1273"/>
                  </a:lnTo>
                  <a:lnTo>
                    <a:pt x="14372" y="1250"/>
                  </a:lnTo>
                  <a:lnTo>
                    <a:pt x="14381" y="1228"/>
                  </a:lnTo>
                  <a:lnTo>
                    <a:pt x="14388" y="1207"/>
                  </a:lnTo>
                  <a:lnTo>
                    <a:pt x="14394" y="1187"/>
                  </a:lnTo>
                  <a:lnTo>
                    <a:pt x="14401" y="1167"/>
                  </a:lnTo>
                  <a:lnTo>
                    <a:pt x="14405" y="1148"/>
                  </a:lnTo>
                  <a:lnTo>
                    <a:pt x="14407" y="1131"/>
                  </a:lnTo>
                  <a:lnTo>
                    <a:pt x="14409" y="1114"/>
                  </a:lnTo>
                  <a:lnTo>
                    <a:pt x="14409" y="1099"/>
                  </a:lnTo>
                  <a:lnTo>
                    <a:pt x="14409" y="1085"/>
                  </a:lnTo>
                  <a:lnTo>
                    <a:pt x="14406" y="1072"/>
                  </a:lnTo>
                  <a:lnTo>
                    <a:pt x="14403" y="1062"/>
                  </a:lnTo>
                  <a:lnTo>
                    <a:pt x="14397" y="1051"/>
                  </a:lnTo>
                  <a:lnTo>
                    <a:pt x="14397" y="1050"/>
                  </a:lnTo>
                  <a:lnTo>
                    <a:pt x="14396" y="1047"/>
                  </a:lnTo>
                  <a:lnTo>
                    <a:pt x="14395" y="1042"/>
                  </a:lnTo>
                  <a:lnTo>
                    <a:pt x="14393" y="1036"/>
                  </a:lnTo>
                  <a:lnTo>
                    <a:pt x="14389" y="1031"/>
                  </a:lnTo>
                  <a:lnTo>
                    <a:pt x="14384" y="1026"/>
                  </a:lnTo>
                  <a:lnTo>
                    <a:pt x="14377" y="1022"/>
                  </a:lnTo>
                  <a:lnTo>
                    <a:pt x="14366" y="1020"/>
                  </a:lnTo>
                  <a:lnTo>
                    <a:pt x="14357" y="1021"/>
                  </a:lnTo>
                  <a:lnTo>
                    <a:pt x="14348" y="1025"/>
                  </a:lnTo>
                  <a:lnTo>
                    <a:pt x="14339" y="1030"/>
                  </a:lnTo>
                  <a:lnTo>
                    <a:pt x="14328" y="1036"/>
                  </a:lnTo>
                  <a:lnTo>
                    <a:pt x="14318" y="1044"/>
                  </a:lnTo>
                  <a:lnTo>
                    <a:pt x="14307" y="1053"/>
                  </a:lnTo>
                  <a:lnTo>
                    <a:pt x="14296" y="1065"/>
                  </a:lnTo>
                  <a:lnTo>
                    <a:pt x="14285" y="1077"/>
                  </a:lnTo>
                  <a:lnTo>
                    <a:pt x="14273" y="1090"/>
                  </a:lnTo>
                  <a:lnTo>
                    <a:pt x="14260" y="1105"/>
                  </a:lnTo>
                  <a:lnTo>
                    <a:pt x="14248" y="1120"/>
                  </a:lnTo>
                  <a:lnTo>
                    <a:pt x="14234" y="1137"/>
                  </a:lnTo>
                  <a:lnTo>
                    <a:pt x="14208" y="1173"/>
                  </a:lnTo>
                  <a:lnTo>
                    <a:pt x="14180" y="1211"/>
                  </a:lnTo>
                  <a:lnTo>
                    <a:pt x="14150" y="1252"/>
                  </a:lnTo>
                  <a:lnTo>
                    <a:pt x="14118" y="1293"/>
                  </a:lnTo>
                  <a:lnTo>
                    <a:pt x="14085" y="1335"/>
                  </a:lnTo>
                  <a:lnTo>
                    <a:pt x="14051" y="1376"/>
                  </a:lnTo>
                  <a:lnTo>
                    <a:pt x="14014" y="1415"/>
                  </a:lnTo>
                  <a:lnTo>
                    <a:pt x="13977" y="1453"/>
                  </a:lnTo>
                  <a:lnTo>
                    <a:pt x="13939" y="1488"/>
                  </a:lnTo>
                  <a:lnTo>
                    <a:pt x="13918" y="1505"/>
                  </a:lnTo>
                  <a:lnTo>
                    <a:pt x="13899" y="1519"/>
                  </a:lnTo>
                  <a:lnTo>
                    <a:pt x="13863" y="1548"/>
                  </a:lnTo>
                  <a:lnTo>
                    <a:pt x="13823" y="1575"/>
                  </a:lnTo>
                  <a:lnTo>
                    <a:pt x="13783" y="1600"/>
                  </a:lnTo>
                  <a:lnTo>
                    <a:pt x="13742" y="1624"/>
                  </a:lnTo>
                  <a:lnTo>
                    <a:pt x="13701" y="1646"/>
                  </a:lnTo>
                  <a:lnTo>
                    <a:pt x="13658" y="1666"/>
                  </a:lnTo>
                  <a:lnTo>
                    <a:pt x="13618" y="1685"/>
                  </a:lnTo>
                  <a:lnTo>
                    <a:pt x="13579" y="1702"/>
                  </a:lnTo>
                  <a:lnTo>
                    <a:pt x="13543" y="1718"/>
                  </a:lnTo>
                  <a:lnTo>
                    <a:pt x="13509" y="1731"/>
                  </a:lnTo>
                  <a:lnTo>
                    <a:pt x="13478" y="1742"/>
                  </a:lnTo>
                  <a:lnTo>
                    <a:pt x="13464" y="1747"/>
                  </a:lnTo>
                  <a:lnTo>
                    <a:pt x="13452" y="1752"/>
                  </a:lnTo>
                  <a:lnTo>
                    <a:pt x="13440" y="1756"/>
                  </a:lnTo>
                  <a:lnTo>
                    <a:pt x="13430" y="1759"/>
                  </a:lnTo>
                  <a:lnTo>
                    <a:pt x="13421" y="1762"/>
                  </a:lnTo>
                  <a:lnTo>
                    <a:pt x="13414" y="1764"/>
                  </a:lnTo>
                  <a:lnTo>
                    <a:pt x="13407" y="1766"/>
                  </a:lnTo>
                  <a:lnTo>
                    <a:pt x="13403" y="1767"/>
                  </a:lnTo>
                  <a:lnTo>
                    <a:pt x="13401" y="1768"/>
                  </a:lnTo>
                  <a:lnTo>
                    <a:pt x="13400" y="1768"/>
                  </a:lnTo>
                  <a:lnTo>
                    <a:pt x="13399" y="1768"/>
                  </a:lnTo>
                  <a:lnTo>
                    <a:pt x="13397" y="1768"/>
                  </a:lnTo>
                  <a:lnTo>
                    <a:pt x="13391" y="1770"/>
                  </a:lnTo>
                  <a:lnTo>
                    <a:pt x="13382" y="1773"/>
                  </a:lnTo>
                  <a:lnTo>
                    <a:pt x="13378" y="1776"/>
                  </a:lnTo>
                  <a:lnTo>
                    <a:pt x="13372" y="1781"/>
                  </a:lnTo>
                  <a:lnTo>
                    <a:pt x="13368" y="1785"/>
                  </a:lnTo>
                  <a:lnTo>
                    <a:pt x="13365" y="1791"/>
                  </a:lnTo>
                  <a:lnTo>
                    <a:pt x="13362" y="1799"/>
                  </a:lnTo>
                  <a:lnTo>
                    <a:pt x="13361" y="1808"/>
                  </a:lnTo>
                  <a:lnTo>
                    <a:pt x="13360" y="1819"/>
                  </a:lnTo>
                  <a:lnTo>
                    <a:pt x="13361" y="1831"/>
                  </a:lnTo>
                  <a:lnTo>
                    <a:pt x="13364" y="1845"/>
                  </a:lnTo>
                  <a:lnTo>
                    <a:pt x="13369" y="1862"/>
                  </a:lnTo>
                  <a:lnTo>
                    <a:pt x="13381" y="1873"/>
                  </a:lnTo>
                  <a:lnTo>
                    <a:pt x="13393" y="1885"/>
                  </a:lnTo>
                  <a:lnTo>
                    <a:pt x="13407" y="1895"/>
                  </a:lnTo>
                  <a:lnTo>
                    <a:pt x="13423" y="1905"/>
                  </a:lnTo>
                  <a:lnTo>
                    <a:pt x="13443" y="1912"/>
                  </a:lnTo>
                  <a:lnTo>
                    <a:pt x="13453" y="1916"/>
                  </a:lnTo>
                  <a:lnTo>
                    <a:pt x="13465" y="1919"/>
                  </a:lnTo>
                  <a:lnTo>
                    <a:pt x="13478" y="1921"/>
                  </a:lnTo>
                  <a:lnTo>
                    <a:pt x="13492" y="1923"/>
                  </a:lnTo>
                  <a:lnTo>
                    <a:pt x="13508" y="1924"/>
                  </a:lnTo>
                  <a:lnTo>
                    <a:pt x="13524" y="1924"/>
                  </a:lnTo>
                  <a:lnTo>
                    <a:pt x="13524" y="1924"/>
                  </a:lnTo>
                  <a:close/>
                  <a:moveTo>
                    <a:pt x="8857" y="3146"/>
                  </a:moveTo>
                  <a:lnTo>
                    <a:pt x="8858" y="3145"/>
                  </a:lnTo>
                  <a:lnTo>
                    <a:pt x="8860" y="3140"/>
                  </a:lnTo>
                  <a:lnTo>
                    <a:pt x="8864" y="3133"/>
                  </a:lnTo>
                  <a:lnTo>
                    <a:pt x="8869" y="3123"/>
                  </a:lnTo>
                  <a:lnTo>
                    <a:pt x="8877" y="3109"/>
                  </a:lnTo>
                  <a:lnTo>
                    <a:pt x="8885" y="3094"/>
                  </a:lnTo>
                  <a:lnTo>
                    <a:pt x="8893" y="3076"/>
                  </a:lnTo>
                  <a:lnTo>
                    <a:pt x="8904" y="3057"/>
                  </a:lnTo>
                  <a:lnTo>
                    <a:pt x="8916" y="3035"/>
                  </a:lnTo>
                  <a:lnTo>
                    <a:pt x="8928" y="3011"/>
                  </a:lnTo>
                  <a:lnTo>
                    <a:pt x="8942" y="2987"/>
                  </a:lnTo>
                  <a:lnTo>
                    <a:pt x="8956" y="2961"/>
                  </a:lnTo>
                  <a:lnTo>
                    <a:pt x="8971" y="2934"/>
                  </a:lnTo>
                  <a:lnTo>
                    <a:pt x="8987" y="2905"/>
                  </a:lnTo>
                  <a:lnTo>
                    <a:pt x="9021" y="2847"/>
                  </a:lnTo>
                  <a:lnTo>
                    <a:pt x="9057" y="2786"/>
                  </a:lnTo>
                  <a:lnTo>
                    <a:pt x="9094" y="2725"/>
                  </a:lnTo>
                  <a:lnTo>
                    <a:pt x="9134" y="2665"/>
                  </a:lnTo>
                  <a:lnTo>
                    <a:pt x="9173" y="2608"/>
                  </a:lnTo>
                  <a:lnTo>
                    <a:pt x="9192" y="2580"/>
                  </a:lnTo>
                  <a:lnTo>
                    <a:pt x="9212" y="2554"/>
                  </a:lnTo>
                  <a:lnTo>
                    <a:pt x="9232" y="2529"/>
                  </a:lnTo>
                  <a:lnTo>
                    <a:pt x="9250" y="2506"/>
                  </a:lnTo>
                  <a:lnTo>
                    <a:pt x="9270" y="2483"/>
                  </a:lnTo>
                  <a:lnTo>
                    <a:pt x="9288" y="2464"/>
                  </a:lnTo>
                  <a:lnTo>
                    <a:pt x="9307" y="2446"/>
                  </a:lnTo>
                  <a:lnTo>
                    <a:pt x="9325" y="2430"/>
                  </a:lnTo>
                  <a:lnTo>
                    <a:pt x="9345" y="2413"/>
                  </a:lnTo>
                  <a:lnTo>
                    <a:pt x="9367" y="2397"/>
                  </a:lnTo>
                  <a:lnTo>
                    <a:pt x="9412" y="2368"/>
                  </a:lnTo>
                  <a:lnTo>
                    <a:pt x="9460" y="2343"/>
                  </a:lnTo>
                  <a:lnTo>
                    <a:pt x="9509" y="2321"/>
                  </a:lnTo>
                  <a:lnTo>
                    <a:pt x="9559" y="2304"/>
                  </a:lnTo>
                  <a:lnTo>
                    <a:pt x="9607" y="2288"/>
                  </a:lnTo>
                  <a:lnTo>
                    <a:pt x="9656" y="2276"/>
                  </a:lnTo>
                  <a:lnTo>
                    <a:pt x="9702" y="2266"/>
                  </a:lnTo>
                  <a:lnTo>
                    <a:pt x="9747" y="2259"/>
                  </a:lnTo>
                  <a:lnTo>
                    <a:pt x="9787" y="2252"/>
                  </a:lnTo>
                  <a:lnTo>
                    <a:pt x="9806" y="2250"/>
                  </a:lnTo>
                  <a:lnTo>
                    <a:pt x="9823" y="2248"/>
                  </a:lnTo>
                  <a:lnTo>
                    <a:pt x="9840" y="2247"/>
                  </a:lnTo>
                  <a:lnTo>
                    <a:pt x="9855" y="2246"/>
                  </a:lnTo>
                  <a:lnTo>
                    <a:pt x="9869" y="2245"/>
                  </a:lnTo>
                  <a:lnTo>
                    <a:pt x="9881" y="2244"/>
                  </a:lnTo>
                  <a:lnTo>
                    <a:pt x="9891" y="2243"/>
                  </a:lnTo>
                  <a:lnTo>
                    <a:pt x="9901" y="2243"/>
                  </a:lnTo>
                  <a:lnTo>
                    <a:pt x="9908" y="2243"/>
                  </a:lnTo>
                  <a:lnTo>
                    <a:pt x="9913" y="2243"/>
                  </a:lnTo>
                  <a:lnTo>
                    <a:pt x="9916" y="2243"/>
                  </a:lnTo>
                  <a:lnTo>
                    <a:pt x="9917" y="2243"/>
                  </a:lnTo>
                  <a:lnTo>
                    <a:pt x="9916" y="2243"/>
                  </a:lnTo>
                  <a:lnTo>
                    <a:pt x="9913" y="2242"/>
                  </a:lnTo>
                  <a:lnTo>
                    <a:pt x="9909" y="2241"/>
                  </a:lnTo>
                  <a:lnTo>
                    <a:pt x="9903" y="2239"/>
                  </a:lnTo>
                  <a:lnTo>
                    <a:pt x="9895" y="2237"/>
                  </a:lnTo>
                  <a:lnTo>
                    <a:pt x="9886" y="2234"/>
                  </a:lnTo>
                  <a:lnTo>
                    <a:pt x="9876" y="2232"/>
                  </a:lnTo>
                  <a:lnTo>
                    <a:pt x="9865" y="2229"/>
                  </a:lnTo>
                  <a:lnTo>
                    <a:pt x="9851" y="2225"/>
                  </a:lnTo>
                  <a:lnTo>
                    <a:pt x="9837" y="2221"/>
                  </a:lnTo>
                  <a:lnTo>
                    <a:pt x="9821" y="2217"/>
                  </a:lnTo>
                  <a:lnTo>
                    <a:pt x="9805" y="2213"/>
                  </a:lnTo>
                  <a:lnTo>
                    <a:pt x="9770" y="2205"/>
                  </a:lnTo>
                  <a:lnTo>
                    <a:pt x="9730" y="2197"/>
                  </a:lnTo>
                  <a:lnTo>
                    <a:pt x="9688" y="2187"/>
                  </a:lnTo>
                  <a:lnTo>
                    <a:pt x="9643" y="2179"/>
                  </a:lnTo>
                  <a:lnTo>
                    <a:pt x="9596" y="2171"/>
                  </a:lnTo>
                  <a:lnTo>
                    <a:pt x="9549" y="2164"/>
                  </a:lnTo>
                  <a:lnTo>
                    <a:pt x="9500" y="2159"/>
                  </a:lnTo>
                  <a:lnTo>
                    <a:pt x="9452" y="2153"/>
                  </a:lnTo>
                  <a:lnTo>
                    <a:pt x="9403" y="2150"/>
                  </a:lnTo>
                  <a:lnTo>
                    <a:pt x="9356" y="2149"/>
                  </a:lnTo>
                  <a:lnTo>
                    <a:pt x="9320" y="2149"/>
                  </a:lnTo>
                  <a:lnTo>
                    <a:pt x="9286" y="2150"/>
                  </a:lnTo>
                  <a:lnTo>
                    <a:pt x="9252" y="2152"/>
                  </a:lnTo>
                  <a:lnTo>
                    <a:pt x="9219" y="2158"/>
                  </a:lnTo>
                  <a:lnTo>
                    <a:pt x="9188" y="2165"/>
                  </a:lnTo>
                  <a:lnTo>
                    <a:pt x="9173" y="2170"/>
                  </a:lnTo>
                  <a:lnTo>
                    <a:pt x="9158" y="2176"/>
                  </a:lnTo>
                  <a:lnTo>
                    <a:pt x="9145" y="2183"/>
                  </a:lnTo>
                  <a:lnTo>
                    <a:pt x="9132" y="2192"/>
                  </a:lnTo>
                  <a:lnTo>
                    <a:pt x="9118" y="2201"/>
                  </a:lnTo>
                  <a:lnTo>
                    <a:pt x="9107" y="2212"/>
                  </a:lnTo>
                  <a:lnTo>
                    <a:pt x="9100" y="2217"/>
                  </a:lnTo>
                  <a:lnTo>
                    <a:pt x="9092" y="2222"/>
                  </a:lnTo>
                  <a:lnTo>
                    <a:pt x="9078" y="2238"/>
                  </a:lnTo>
                  <a:lnTo>
                    <a:pt x="9064" y="2256"/>
                  </a:lnTo>
                  <a:lnTo>
                    <a:pt x="9051" y="2279"/>
                  </a:lnTo>
                  <a:lnTo>
                    <a:pt x="9039" y="2305"/>
                  </a:lnTo>
                  <a:lnTo>
                    <a:pt x="9025" y="2333"/>
                  </a:lnTo>
                  <a:lnTo>
                    <a:pt x="9014" y="2364"/>
                  </a:lnTo>
                  <a:lnTo>
                    <a:pt x="9002" y="2398"/>
                  </a:lnTo>
                  <a:lnTo>
                    <a:pt x="8990" y="2433"/>
                  </a:lnTo>
                  <a:lnTo>
                    <a:pt x="8980" y="2470"/>
                  </a:lnTo>
                  <a:lnTo>
                    <a:pt x="8970" y="2509"/>
                  </a:lnTo>
                  <a:lnTo>
                    <a:pt x="8959" y="2549"/>
                  </a:lnTo>
                  <a:lnTo>
                    <a:pt x="8941" y="2630"/>
                  </a:lnTo>
                  <a:lnTo>
                    <a:pt x="8923" y="2714"/>
                  </a:lnTo>
                  <a:lnTo>
                    <a:pt x="8909" y="2796"/>
                  </a:lnTo>
                  <a:lnTo>
                    <a:pt x="8901" y="2836"/>
                  </a:lnTo>
                  <a:lnTo>
                    <a:pt x="8895" y="2876"/>
                  </a:lnTo>
                  <a:lnTo>
                    <a:pt x="8889" y="2913"/>
                  </a:lnTo>
                  <a:lnTo>
                    <a:pt x="8884" y="2949"/>
                  </a:lnTo>
                  <a:lnTo>
                    <a:pt x="8879" y="2983"/>
                  </a:lnTo>
                  <a:lnTo>
                    <a:pt x="8875" y="3014"/>
                  </a:lnTo>
                  <a:lnTo>
                    <a:pt x="8870" y="3042"/>
                  </a:lnTo>
                  <a:lnTo>
                    <a:pt x="8867" y="3068"/>
                  </a:lnTo>
                  <a:lnTo>
                    <a:pt x="8864" y="3091"/>
                  </a:lnTo>
                  <a:lnTo>
                    <a:pt x="8861" y="3110"/>
                  </a:lnTo>
                  <a:lnTo>
                    <a:pt x="8860" y="3126"/>
                  </a:lnTo>
                  <a:lnTo>
                    <a:pt x="8859" y="3132"/>
                  </a:lnTo>
                  <a:lnTo>
                    <a:pt x="8858" y="3137"/>
                  </a:lnTo>
                  <a:lnTo>
                    <a:pt x="8858" y="3141"/>
                  </a:lnTo>
                  <a:lnTo>
                    <a:pt x="8858" y="3144"/>
                  </a:lnTo>
                  <a:lnTo>
                    <a:pt x="8857" y="3146"/>
                  </a:lnTo>
                  <a:lnTo>
                    <a:pt x="8857" y="3146"/>
                  </a:lnTo>
                  <a:lnTo>
                    <a:pt x="8857" y="3146"/>
                  </a:lnTo>
                  <a:close/>
                  <a:moveTo>
                    <a:pt x="9387" y="3926"/>
                  </a:moveTo>
                  <a:lnTo>
                    <a:pt x="9389" y="3924"/>
                  </a:lnTo>
                  <a:lnTo>
                    <a:pt x="9393" y="3920"/>
                  </a:lnTo>
                  <a:lnTo>
                    <a:pt x="9399" y="3914"/>
                  </a:lnTo>
                  <a:lnTo>
                    <a:pt x="9407" y="3906"/>
                  </a:lnTo>
                  <a:lnTo>
                    <a:pt x="9418" y="3895"/>
                  </a:lnTo>
                  <a:lnTo>
                    <a:pt x="9430" y="3883"/>
                  </a:lnTo>
                  <a:lnTo>
                    <a:pt x="9443" y="3870"/>
                  </a:lnTo>
                  <a:lnTo>
                    <a:pt x="9457" y="3856"/>
                  </a:lnTo>
                  <a:lnTo>
                    <a:pt x="9488" y="3825"/>
                  </a:lnTo>
                  <a:lnTo>
                    <a:pt x="9519" y="3794"/>
                  </a:lnTo>
                  <a:lnTo>
                    <a:pt x="9548" y="3764"/>
                  </a:lnTo>
                  <a:lnTo>
                    <a:pt x="9561" y="3751"/>
                  </a:lnTo>
                  <a:lnTo>
                    <a:pt x="9573" y="3739"/>
                  </a:lnTo>
                  <a:lnTo>
                    <a:pt x="9597" y="3717"/>
                  </a:lnTo>
                  <a:lnTo>
                    <a:pt x="9620" y="3699"/>
                  </a:lnTo>
                  <a:lnTo>
                    <a:pt x="9641" y="3682"/>
                  </a:lnTo>
                  <a:lnTo>
                    <a:pt x="9659" y="3669"/>
                  </a:lnTo>
                  <a:lnTo>
                    <a:pt x="9676" y="3658"/>
                  </a:lnTo>
                  <a:lnTo>
                    <a:pt x="9682" y="3654"/>
                  </a:lnTo>
                  <a:lnTo>
                    <a:pt x="9688" y="3651"/>
                  </a:lnTo>
                  <a:lnTo>
                    <a:pt x="9692" y="3648"/>
                  </a:lnTo>
                  <a:lnTo>
                    <a:pt x="9696" y="3647"/>
                  </a:lnTo>
                  <a:lnTo>
                    <a:pt x="9698" y="3646"/>
                  </a:lnTo>
                  <a:lnTo>
                    <a:pt x="9698" y="3645"/>
                  </a:lnTo>
                  <a:lnTo>
                    <a:pt x="9699" y="3652"/>
                  </a:lnTo>
                  <a:lnTo>
                    <a:pt x="9700" y="3659"/>
                  </a:lnTo>
                  <a:lnTo>
                    <a:pt x="9702" y="3669"/>
                  </a:lnTo>
                  <a:lnTo>
                    <a:pt x="9705" y="3679"/>
                  </a:lnTo>
                  <a:lnTo>
                    <a:pt x="9714" y="3702"/>
                  </a:lnTo>
                  <a:lnTo>
                    <a:pt x="9719" y="3714"/>
                  </a:lnTo>
                  <a:lnTo>
                    <a:pt x="9726" y="3727"/>
                  </a:lnTo>
                  <a:lnTo>
                    <a:pt x="9733" y="3741"/>
                  </a:lnTo>
                  <a:lnTo>
                    <a:pt x="9743" y="3754"/>
                  </a:lnTo>
                  <a:lnTo>
                    <a:pt x="9753" y="3768"/>
                  </a:lnTo>
                  <a:lnTo>
                    <a:pt x="9764" y="3781"/>
                  </a:lnTo>
                  <a:lnTo>
                    <a:pt x="9777" y="3794"/>
                  </a:lnTo>
                  <a:lnTo>
                    <a:pt x="9791" y="3808"/>
                  </a:lnTo>
                  <a:lnTo>
                    <a:pt x="9807" y="3820"/>
                  </a:lnTo>
                  <a:lnTo>
                    <a:pt x="9823" y="3832"/>
                  </a:lnTo>
                  <a:lnTo>
                    <a:pt x="9846" y="3854"/>
                  </a:lnTo>
                  <a:lnTo>
                    <a:pt x="9869" y="3875"/>
                  </a:lnTo>
                  <a:lnTo>
                    <a:pt x="9889" y="3893"/>
                  </a:lnTo>
                  <a:lnTo>
                    <a:pt x="9910" y="3910"/>
                  </a:lnTo>
                  <a:lnTo>
                    <a:pt x="9929" y="3924"/>
                  </a:lnTo>
                  <a:lnTo>
                    <a:pt x="9947" y="3936"/>
                  </a:lnTo>
                  <a:lnTo>
                    <a:pt x="9964" y="3948"/>
                  </a:lnTo>
                  <a:lnTo>
                    <a:pt x="9979" y="3957"/>
                  </a:lnTo>
                  <a:lnTo>
                    <a:pt x="9993" y="3965"/>
                  </a:lnTo>
                  <a:lnTo>
                    <a:pt x="10005" y="3971"/>
                  </a:lnTo>
                  <a:lnTo>
                    <a:pt x="10016" y="3978"/>
                  </a:lnTo>
                  <a:lnTo>
                    <a:pt x="10025" y="3982"/>
                  </a:lnTo>
                  <a:lnTo>
                    <a:pt x="10032" y="3985"/>
                  </a:lnTo>
                  <a:lnTo>
                    <a:pt x="10037" y="3987"/>
                  </a:lnTo>
                  <a:lnTo>
                    <a:pt x="10040" y="3988"/>
                  </a:lnTo>
                  <a:lnTo>
                    <a:pt x="10041" y="3988"/>
                  </a:lnTo>
                  <a:lnTo>
                    <a:pt x="10040" y="3989"/>
                  </a:lnTo>
                  <a:lnTo>
                    <a:pt x="10037" y="3992"/>
                  </a:lnTo>
                  <a:lnTo>
                    <a:pt x="10033" y="3997"/>
                  </a:lnTo>
                  <a:lnTo>
                    <a:pt x="10027" y="4004"/>
                  </a:lnTo>
                  <a:lnTo>
                    <a:pt x="10018" y="4013"/>
                  </a:lnTo>
                  <a:lnTo>
                    <a:pt x="10010" y="4023"/>
                  </a:lnTo>
                  <a:lnTo>
                    <a:pt x="10001" y="4034"/>
                  </a:lnTo>
                  <a:lnTo>
                    <a:pt x="9990" y="4047"/>
                  </a:lnTo>
                  <a:lnTo>
                    <a:pt x="9980" y="4060"/>
                  </a:lnTo>
                  <a:lnTo>
                    <a:pt x="9970" y="4074"/>
                  </a:lnTo>
                  <a:lnTo>
                    <a:pt x="9949" y="4106"/>
                  </a:lnTo>
                  <a:lnTo>
                    <a:pt x="9932" y="4140"/>
                  </a:lnTo>
                  <a:lnTo>
                    <a:pt x="9923" y="4158"/>
                  </a:lnTo>
                  <a:lnTo>
                    <a:pt x="9917" y="4175"/>
                  </a:lnTo>
                  <a:lnTo>
                    <a:pt x="9895" y="4211"/>
                  </a:lnTo>
                  <a:lnTo>
                    <a:pt x="9876" y="4249"/>
                  </a:lnTo>
                  <a:lnTo>
                    <a:pt x="9859" y="4286"/>
                  </a:lnTo>
                  <a:lnTo>
                    <a:pt x="9853" y="4303"/>
                  </a:lnTo>
                  <a:lnTo>
                    <a:pt x="9847" y="4320"/>
                  </a:lnTo>
                  <a:lnTo>
                    <a:pt x="9841" y="4335"/>
                  </a:lnTo>
                  <a:lnTo>
                    <a:pt x="9837" y="4350"/>
                  </a:lnTo>
                  <a:lnTo>
                    <a:pt x="9833" y="4362"/>
                  </a:lnTo>
                  <a:lnTo>
                    <a:pt x="9828" y="4372"/>
                  </a:lnTo>
                  <a:lnTo>
                    <a:pt x="9826" y="4381"/>
                  </a:lnTo>
                  <a:lnTo>
                    <a:pt x="9824" y="4388"/>
                  </a:lnTo>
                  <a:lnTo>
                    <a:pt x="9823" y="4392"/>
                  </a:lnTo>
                  <a:lnTo>
                    <a:pt x="9823" y="4394"/>
                  </a:lnTo>
                  <a:lnTo>
                    <a:pt x="9823" y="4393"/>
                  </a:lnTo>
                  <a:lnTo>
                    <a:pt x="9826" y="4391"/>
                  </a:lnTo>
                  <a:lnTo>
                    <a:pt x="9829" y="4387"/>
                  </a:lnTo>
                  <a:lnTo>
                    <a:pt x="9835" y="4381"/>
                  </a:lnTo>
                  <a:lnTo>
                    <a:pt x="9841" y="4374"/>
                  </a:lnTo>
                  <a:lnTo>
                    <a:pt x="9848" y="4366"/>
                  </a:lnTo>
                  <a:lnTo>
                    <a:pt x="9856" y="4357"/>
                  </a:lnTo>
                  <a:lnTo>
                    <a:pt x="9867" y="4346"/>
                  </a:lnTo>
                  <a:lnTo>
                    <a:pt x="9877" y="4335"/>
                  </a:lnTo>
                  <a:lnTo>
                    <a:pt x="9889" y="4322"/>
                  </a:lnTo>
                  <a:lnTo>
                    <a:pt x="9903" y="4308"/>
                  </a:lnTo>
                  <a:lnTo>
                    <a:pt x="9917" y="4293"/>
                  </a:lnTo>
                  <a:lnTo>
                    <a:pt x="9948" y="4261"/>
                  </a:lnTo>
                  <a:lnTo>
                    <a:pt x="9983" y="4226"/>
                  </a:lnTo>
                  <a:lnTo>
                    <a:pt x="10021" y="4188"/>
                  </a:lnTo>
                  <a:lnTo>
                    <a:pt x="10062" y="4149"/>
                  </a:lnTo>
                  <a:lnTo>
                    <a:pt x="10106" y="4107"/>
                  </a:lnTo>
                  <a:lnTo>
                    <a:pt x="10153" y="4064"/>
                  </a:lnTo>
                  <a:lnTo>
                    <a:pt x="10200" y="4022"/>
                  </a:lnTo>
                  <a:lnTo>
                    <a:pt x="10250" y="3979"/>
                  </a:lnTo>
                  <a:lnTo>
                    <a:pt x="10301" y="3936"/>
                  </a:lnTo>
                  <a:lnTo>
                    <a:pt x="10353" y="3894"/>
                  </a:lnTo>
                  <a:lnTo>
                    <a:pt x="10429" y="3838"/>
                  </a:lnTo>
                  <a:lnTo>
                    <a:pt x="10505" y="3785"/>
                  </a:lnTo>
                  <a:lnTo>
                    <a:pt x="10578" y="3736"/>
                  </a:lnTo>
                  <a:lnTo>
                    <a:pt x="10651" y="3690"/>
                  </a:lnTo>
                  <a:lnTo>
                    <a:pt x="10720" y="3648"/>
                  </a:lnTo>
                  <a:lnTo>
                    <a:pt x="10787" y="3610"/>
                  </a:lnTo>
                  <a:lnTo>
                    <a:pt x="10819" y="3592"/>
                  </a:lnTo>
                  <a:lnTo>
                    <a:pt x="10851" y="3575"/>
                  </a:lnTo>
                  <a:lnTo>
                    <a:pt x="10881" y="3559"/>
                  </a:lnTo>
                  <a:lnTo>
                    <a:pt x="10910" y="3544"/>
                  </a:lnTo>
                  <a:lnTo>
                    <a:pt x="10938" y="3530"/>
                  </a:lnTo>
                  <a:lnTo>
                    <a:pt x="10965" y="3517"/>
                  </a:lnTo>
                  <a:lnTo>
                    <a:pt x="10990" y="3505"/>
                  </a:lnTo>
                  <a:lnTo>
                    <a:pt x="11014" y="3494"/>
                  </a:lnTo>
                  <a:lnTo>
                    <a:pt x="11036" y="3482"/>
                  </a:lnTo>
                  <a:lnTo>
                    <a:pt x="11057" y="3473"/>
                  </a:lnTo>
                  <a:lnTo>
                    <a:pt x="11076" y="3465"/>
                  </a:lnTo>
                  <a:lnTo>
                    <a:pt x="11094" y="3456"/>
                  </a:lnTo>
                  <a:lnTo>
                    <a:pt x="11110" y="3449"/>
                  </a:lnTo>
                  <a:lnTo>
                    <a:pt x="11123" y="3444"/>
                  </a:lnTo>
                  <a:lnTo>
                    <a:pt x="11135" y="3439"/>
                  </a:lnTo>
                  <a:lnTo>
                    <a:pt x="11146" y="3435"/>
                  </a:lnTo>
                  <a:lnTo>
                    <a:pt x="11153" y="3432"/>
                  </a:lnTo>
                  <a:lnTo>
                    <a:pt x="11159" y="3430"/>
                  </a:lnTo>
                  <a:lnTo>
                    <a:pt x="11162" y="3428"/>
                  </a:lnTo>
                  <a:lnTo>
                    <a:pt x="11163" y="3428"/>
                  </a:lnTo>
                  <a:lnTo>
                    <a:pt x="11162" y="3428"/>
                  </a:lnTo>
                  <a:lnTo>
                    <a:pt x="11158" y="3428"/>
                  </a:lnTo>
                  <a:lnTo>
                    <a:pt x="11151" y="3428"/>
                  </a:lnTo>
                  <a:lnTo>
                    <a:pt x="11142" y="3429"/>
                  </a:lnTo>
                  <a:lnTo>
                    <a:pt x="11131" y="3430"/>
                  </a:lnTo>
                  <a:lnTo>
                    <a:pt x="11118" y="3431"/>
                  </a:lnTo>
                  <a:lnTo>
                    <a:pt x="11102" y="3433"/>
                  </a:lnTo>
                  <a:lnTo>
                    <a:pt x="11086" y="3435"/>
                  </a:lnTo>
                  <a:lnTo>
                    <a:pt x="11067" y="3439"/>
                  </a:lnTo>
                  <a:lnTo>
                    <a:pt x="11048" y="3443"/>
                  </a:lnTo>
                  <a:lnTo>
                    <a:pt x="11027" y="3447"/>
                  </a:lnTo>
                  <a:lnTo>
                    <a:pt x="11005" y="3453"/>
                  </a:lnTo>
                  <a:lnTo>
                    <a:pt x="10984" y="3461"/>
                  </a:lnTo>
                  <a:lnTo>
                    <a:pt x="10961" y="3469"/>
                  </a:lnTo>
                  <a:lnTo>
                    <a:pt x="10937" y="3479"/>
                  </a:lnTo>
                  <a:lnTo>
                    <a:pt x="10914" y="3489"/>
                  </a:lnTo>
                  <a:lnTo>
                    <a:pt x="10892" y="3496"/>
                  </a:lnTo>
                  <a:lnTo>
                    <a:pt x="10872" y="3501"/>
                  </a:lnTo>
                  <a:lnTo>
                    <a:pt x="10853" y="3507"/>
                  </a:lnTo>
                  <a:lnTo>
                    <a:pt x="10837" y="3512"/>
                  </a:lnTo>
                  <a:lnTo>
                    <a:pt x="10823" y="3518"/>
                  </a:lnTo>
                  <a:lnTo>
                    <a:pt x="10810" y="3523"/>
                  </a:lnTo>
                  <a:lnTo>
                    <a:pt x="10799" y="3528"/>
                  </a:lnTo>
                  <a:lnTo>
                    <a:pt x="10789" y="3533"/>
                  </a:lnTo>
                  <a:lnTo>
                    <a:pt x="10781" y="3537"/>
                  </a:lnTo>
                  <a:lnTo>
                    <a:pt x="10775" y="3541"/>
                  </a:lnTo>
                  <a:lnTo>
                    <a:pt x="10769" y="3544"/>
                  </a:lnTo>
                  <a:lnTo>
                    <a:pt x="10765" y="3547"/>
                  </a:lnTo>
                  <a:lnTo>
                    <a:pt x="10762" y="3549"/>
                  </a:lnTo>
                  <a:lnTo>
                    <a:pt x="10760" y="3550"/>
                  </a:lnTo>
                  <a:lnTo>
                    <a:pt x="10759" y="3552"/>
                  </a:lnTo>
                  <a:lnTo>
                    <a:pt x="10759" y="3550"/>
                  </a:lnTo>
                  <a:lnTo>
                    <a:pt x="10759" y="3545"/>
                  </a:lnTo>
                  <a:lnTo>
                    <a:pt x="10757" y="3537"/>
                  </a:lnTo>
                  <a:lnTo>
                    <a:pt x="10756" y="3525"/>
                  </a:lnTo>
                  <a:lnTo>
                    <a:pt x="10754" y="3512"/>
                  </a:lnTo>
                  <a:lnTo>
                    <a:pt x="10751" y="3496"/>
                  </a:lnTo>
                  <a:lnTo>
                    <a:pt x="10748" y="3478"/>
                  </a:lnTo>
                  <a:lnTo>
                    <a:pt x="10743" y="3459"/>
                  </a:lnTo>
                  <a:lnTo>
                    <a:pt x="10736" y="3437"/>
                  </a:lnTo>
                  <a:lnTo>
                    <a:pt x="10728" y="3415"/>
                  </a:lnTo>
                  <a:lnTo>
                    <a:pt x="10717" y="3392"/>
                  </a:lnTo>
                  <a:lnTo>
                    <a:pt x="10706" y="3368"/>
                  </a:lnTo>
                  <a:lnTo>
                    <a:pt x="10691" y="3343"/>
                  </a:lnTo>
                  <a:lnTo>
                    <a:pt x="10675" y="3319"/>
                  </a:lnTo>
                  <a:lnTo>
                    <a:pt x="10655" y="3295"/>
                  </a:lnTo>
                  <a:lnTo>
                    <a:pt x="10634" y="3271"/>
                  </a:lnTo>
                  <a:lnTo>
                    <a:pt x="10615" y="3249"/>
                  </a:lnTo>
                  <a:lnTo>
                    <a:pt x="10597" y="3229"/>
                  </a:lnTo>
                  <a:lnTo>
                    <a:pt x="10579" y="3210"/>
                  </a:lnTo>
                  <a:lnTo>
                    <a:pt x="10560" y="3195"/>
                  </a:lnTo>
                  <a:lnTo>
                    <a:pt x="10542" y="3180"/>
                  </a:lnTo>
                  <a:lnTo>
                    <a:pt x="10523" y="3167"/>
                  </a:lnTo>
                  <a:lnTo>
                    <a:pt x="10506" y="3157"/>
                  </a:lnTo>
                  <a:lnTo>
                    <a:pt x="10489" y="3146"/>
                  </a:lnTo>
                  <a:lnTo>
                    <a:pt x="10474" y="3139"/>
                  </a:lnTo>
                  <a:lnTo>
                    <a:pt x="10460" y="3132"/>
                  </a:lnTo>
                  <a:lnTo>
                    <a:pt x="10447" y="3127"/>
                  </a:lnTo>
                  <a:lnTo>
                    <a:pt x="10436" y="3123"/>
                  </a:lnTo>
                  <a:lnTo>
                    <a:pt x="10427" y="3120"/>
                  </a:lnTo>
                  <a:lnTo>
                    <a:pt x="10421" y="3118"/>
                  </a:lnTo>
                  <a:lnTo>
                    <a:pt x="10417" y="3117"/>
                  </a:lnTo>
                  <a:lnTo>
                    <a:pt x="10416" y="3116"/>
                  </a:lnTo>
                  <a:lnTo>
                    <a:pt x="10416" y="3114"/>
                  </a:lnTo>
                  <a:lnTo>
                    <a:pt x="10418" y="3110"/>
                  </a:lnTo>
                  <a:lnTo>
                    <a:pt x="10419" y="3107"/>
                  </a:lnTo>
                  <a:lnTo>
                    <a:pt x="10422" y="3104"/>
                  </a:lnTo>
                  <a:lnTo>
                    <a:pt x="10426" y="3100"/>
                  </a:lnTo>
                  <a:lnTo>
                    <a:pt x="10431" y="3096"/>
                  </a:lnTo>
                  <a:lnTo>
                    <a:pt x="10437" y="3092"/>
                  </a:lnTo>
                  <a:lnTo>
                    <a:pt x="10446" y="3087"/>
                  </a:lnTo>
                  <a:lnTo>
                    <a:pt x="10456" y="3082"/>
                  </a:lnTo>
                  <a:lnTo>
                    <a:pt x="10468" y="3076"/>
                  </a:lnTo>
                  <a:lnTo>
                    <a:pt x="10482" y="3071"/>
                  </a:lnTo>
                  <a:lnTo>
                    <a:pt x="10499" y="3065"/>
                  </a:lnTo>
                  <a:lnTo>
                    <a:pt x="10518" y="3059"/>
                  </a:lnTo>
                  <a:lnTo>
                    <a:pt x="10540" y="3054"/>
                  </a:lnTo>
                  <a:lnTo>
                    <a:pt x="10562" y="3048"/>
                  </a:lnTo>
                  <a:lnTo>
                    <a:pt x="10584" y="3041"/>
                  </a:lnTo>
                  <a:lnTo>
                    <a:pt x="10604" y="3036"/>
                  </a:lnTo>
                  <a:lnTo>
                    <a:pt x="10622" y="3030"/>
                  </a:lnTo>
                  <a:lnTo>
                    <a:pt x="10639" y="3025"/>
                  </a:lnTo>
                  <a:lnTo>
                    <a:pt x="10654" y="3020"/>
                  </a:lnTo>
                  <a:lnTo>
                    <a:pt x="10668" y="3016"/>
                  </a:lnTo>
                  <a:lnTo>
                    <a:pt x="10680" y="3010"/>
                  </a:lnTo>
                  <a:lnTo>
                    <a:pt x="10691" y="3006"/>
                  </a:lnTo>
                  <a:lnTo>
                    <a:pt x="10701" y="3002"/>
                  </a:lnTo>
                  <a:lnTo>
                    <a:pt x="10709" y="2999"/>
                  </a:lnTo>
                  <a:lnTo>
                    <a:pt x="10715" y="2996"/>
                  </a:lnTo>
                  <a:lnTo>
                    <a:pt x="10720" y="2994"/>
                  </a:lnTo>
                  <a:lnTo>
                    <a:pt x="10724" y="2993"/>
                  </a:lnTo>
                  <a:lnTo>
                    <a:pt x="10727" y="2992"/>
                  </a:lnTo>
                  <a:lnTo>
                    <a:pt x="10728" y="2991"/>
                  </a:lnTo>
                  <a:lnTo>
                    <a:pt x="10723" y="2991"/>
                  </a:lnTo>
                  <a:lnTo>
                    <a:pt x="10718" y="2991"/>
                  </a:lnTo>
                  <a:lnTo>
                    <a:pt x="10710" y="2991"/>
                  </a:lnTo>
                  <a:lnTo>
                    <a:pt x="10702" y="2992"/>
                  </a:lnTo>
                  <a:lnTo>
                    <a:pt x="10690" y="2992"/>
                  </a:lnTo>
                  <a:lnTo>
                    <a:pt x="10679" y="2993"/>
                  </a:lnTo>
                  <a:lnTo>
                    <a:pt x="10665" y="2994"/>
                  </a:lnTo>
                  <a:lnTo>
                    <a:pt x="10650" y="2995"/>
                  </a:lnTo>
                  <a:lnTo>
                    <a:pt x="10634" y="2997"/>
                  </a:lnTo>
                  <a:lnTo>
                    <a:pt x="10615" y="2999"/>
                  </a:lnTo>
                  <a:lnTo>
                    <a:pt x="10595" y="3001"/>
                  </a:lnTo>
                  <a:lnTo>
                    <a:pt x="10576" y="3004"/>
                  </a:lnTo>
                  <a:lnTo>
                    <a:pt x="10554" y="3008"/>
                  </a:lnTo>
                  <a:lnTo>
                    <a:pt x="10530" y="3013"/>
                  </a:lnTo>
                  <a:lnTo>
                    <a:pt x="10507" y="3017"/>
                  </a:lnTo>
                  <a:lnTo>
                    <a:pt x="10482" y="3023"/>
                  </a:lnTo>
                  <a:lnTo>
                    <a:pt x="10428" y="3035"/>
                  </a:lnTo>
                  <a:lnTo>
                    <a:pt x="10371" y="3052"/>
                  </a:lnTo>
                  <a:lnTo>
                    <a:pt x="10312" y="3072"/>
                  </a:lnTo>
                  <a:lnTo>
                    <a:pt x="10281" y="3084"/>
                  </a:lnTo>
                  <a:lnTo>
                    <a:pt x="10250" y="3096"/>
                  </a:lnTo>
                  <a:lnTo>
                    <a:pt x="10217" y="3110"/>
                  </a:lnTo>
                  <a:lnTo>
                    <a:pt x="10185" y="3125"/>
                  </a:lnTo>
                  <a:lnTo>
                    <a:pt x="10150" y="3141"/>
                  </a:lnTo>
                  <a:lnTo>
                    <a:pt x="10117" y="3158"/>
                  </a:lnTo>
                  <a:lnTo>
                    <a:pt x="10083" y="3176"/>
                  </a:lnTo>
                  <a:lnTo>
                    <a:pt x="10048" y="3197"/>
                  </a:lnTo>
                  <a:lnTo>
                    <a:pt x="10014" y="3217"/>
                  </a:lnTo>
                  <a:lnTo>
                    <a:pt x="9979" y="3240"/>
                  </a:lnTo>
                  <a:lnTo>
                    <a:pt x="9944" y="3262"/>
                  </a:lnTo>
                  <a:lnTo>
                    <a:pt x="9911" y="3284"/>
                  </a:lnTo>
                  <a:lnTo>
                    <a:pt x="9878" y="3308"/>
                  </a:lnTo>
                  <a:lnTo>
                    <a:pt x="9846" y="3333"/>
                  </a:lnTo>
                  <a:lnTo>
                    <a:pt x="9785" y="3384"/>
                  </a:lnTo>
                  <a:lnTo>
                    <a:pt x="9728" y="3439"/>
                  </a:lnTo>
                  <a:lnTo>
                    <a:pt x="9676" y="3496"/>
                  </a:lnTo>
                  <a:lnTo>
                    <a:pt x="9651" y="3524"/>
                  </a:lnTo>
                  <a:lnTo>
                    <a:pt x="9627" y="3553"/>
                  </a:lnTo>
                  <a:lnTo>
                    <a:pt x="9604" y="3581"/>
                  </a:lnTo>
                  <a:lnTo>
                    <a:pt x="9583" y="3610"/>
                  </a:lnTo>
                  <a:lnTo>
                    <a:pt x="9562" y="3638"/>
                  </a:lnTo>
                  <a:lnTo>
                    <a:pt x="9542" y="3665"/>
                  </a:lnTo>
                  <a:lnTo>
                    <a:pt x="9524" y="3691"/>
                  </a:lnTo>
                  <a:lnTo>
                    <a:pt x="9507" y="3717"/>
                  </a:lnTo>
                  <a:lnTo>
                    <a:pt x="9491" y="3743"/>
                  </a:lnTo>
                  <a:lnTo>
                    <a:pt x="9475" y="3767"/>
                  </a:lnTo>
                  <a:lnTo>
                    <a:pt x="9462" y="3789"/>
                  </a:lnTo>
                  <a:lnTo>
                    <a:pt x="9449" y="3811"/>
                  </a:lnTo>
                  <a:lnTo>
                    <a:pt x="9437" y="3831"/>
                  </a:lnTo>
                  <a:lnTo>
                    <a:pt x="9427" y="3850"/>
                  </a:lnTo>
                  <a:lnTo>
                    <a:pt x="9418" y="3866"/>
                  </a:lnTo>
                  <a:lnTo>
                    <a:pt x="9409" y="3881"/>
                  </a:lnTo>
                  <a:lnTo>
                    <a:pt x="9403" y="3894"/>
                  </a:lnTo>
                  <a:lnTo>
                    <a:pt x="9397" y="3906"/>
                  </a:lnTo>
                  <a:lnTo>
                    <a:pt x="9393" y="3914"/>
                  </a:lnTo>
                  <a:lnTo>
                    <a:pt x="9390" y="3921"/>
                  </a:lnTo>
                  <a:lnTo>
                    <a:pt x="9388" y="3924"/>
                  </a:lnTo>
                  <a:lnTo>
                    <a:pt x="9387" y="3926"/>
                  </a:lnTo>
                  <a:lnTo>
                    <a:pt x="9387" y="3926"/>
                  </a:lnTo>
                  <a:close/>
                  <a:moveTo>
                    <a:pt x="9231" y="0"/>
                  </a:moveTo>
                  <a:lnTo>
                    <a:pt x="9134" y="1"/>
                  </a:lnTo>
                  <a:lnTo>
                    <a:pt x="9040" y="4"/>
                  </a:lnTo>
                  <a:lnTo>
                    <a:pt x="8947" y="8"/>
                  </a:lnTo>
                  <a:lnTo>
                    <a:pt x="8856" y="15"/>
                  </a:lnTo>
                  <a:lnTo>
                    <a:pt x="8767" y="23"/>
                  </a:lnTo>
                  <a:lnTo>
                    <a:pt x="8680" y="34"/>
                  </a:lnTo>
                  <a:lnTo>
                    <a:pt x="8596" y="46"/>
                  </a:lnTo>
                  <a:lnTo>
                    <a:pt x="8513" y="59"/>
                  </a:lnTo>
                  <a:lnTo>
                    <a:pt x="8433" y="75"/>
                  </a:lnTo>
                  <a:lnTo>
                    <a:pt x="8354" y="91"/>
                  </a:lnTo>
                  <a:lnTo>
                    <a:pt x="8277" y="110"/>
                  </a:lnTo>
                  <a:lnTo>
                    <a:pt x="8202" y="129"/>
                  </a:lnTo>
                  <a:lnTo>
                    <a:pt x="8129" y="150"/>
                  </a:lnTo>
                  <a:lnTo>
                    <a:pt x="8058" y="172"/>
                  </a:lnTo>
                  <a:lnTo>
                    <a:pt x="7989" y="195"/>
                  </a:lnTo>
                  <a:lnTo>
                    <a:pt x="7921" y="219"/>
                  </a:lnTo>
                  <a:lnTo>
                    <a:pt x="7856" y="245"/>
                  </a:lnTo>
                  <a:lnTo>
                    <a:pt x="7792" y="272"/>
                  </a:lnTo>
                  <a:lnTo>
                    <a:pt x="7730" y="298"/>
                  </a:lnTo>
                  <a:lnTo>
                    <a:pt x="7669" y="326"/>
                  </a:lnTo>
                  <a:lnTo>
                    <a:pt x="7610" y="355"/>
                  </a:lnTo>
                  <a:lnTo>
                    <a:pt x="7553" y="385"/>
                  </a:lnTo>
                  <a:lnTo>
                    <a:pt x="7497" y="416"/>
                  </a:lnTo>
                  <a:lnTo>
                    <a:pt x="7444" y="447"/>
                  </a:lnTo>
                  <a:lnTo>
                    <a:pt x="7392" y="478"/>
                  </a:lnTo>
                  <a:lnTo>
                    <a:pt x="7342" y="510"/>
                  </a:lnTo>
                  <a:lnTo>
                    <a:pt x="7293" y="542"/>
                  </a:lnTo>
                  <a:lnTo>
                    <a:pt x="7246" y="575"/>
                  </a:lnTo>
                  <a:lnTo>
                    <a:pt x="7200" y="608"/>
                  </a:lnTo>
                  <a:lnTo>
                    <a:pt x="7157" y="641"/>
                  </a:lnTo>
                  <a:lnTo>
                    <a:pt x="7113" y="675"/>
                  </a:lnTo>
                  <a:lnTo>
                    <a:pt x="7073" y="708"/>
                  </a:lnTo>
                  <a:lnTo>
                    <a:pt x="7034" y="742"/>
                  </a:lnTo>
                  <a:lnTo>
                    <a:pt x="6996" y="775"/>
                  </a:lnTo>
                  <a:lnTo>
                    <a:pt x="6960" y="809"/>
                  </a:lnTo>
                  <a:lnTo>
                    <a:pt x="6924" y="842"/>
                  </a:lnTo>
                  <a:lnTo>
                    <a:pt x="6890" y="875"/>
                  </a:lnTo>
                  <a:lnTo>
                    <a:pt x="6858" y="908"/>
                  </a:lnTo>
                  <a:lnTo>
                    <a:pt x="6827" y="941"/>
                  </a:lnTo>
                  <a:lnTo>
                    <a:pt x="6799" y="973"/>
                  </a:lnTo>
                  <a:lnTo>
                    <a:pt x="6771" y="1005"/>
                  </a:lnTo>
                  <a:lnTo>
                    <a:pt x="6744" y="1036"/>
                  </a:lnTo>
                  <a:lnTo>
                    <a:pt x="6718" y="1067"/>
                  </a:lnTo>
                  <a:lnTo>
                    <a:pt x="6694" y="1097"/>
                  </a:lnTo>
                  <a:lnTo>
                    <a:pt x="6672" y="1127"/>
                  </a:lnTo>
                  <a:lnTo>
                    <a:pt x="6650" y="1154"/>
                  </a:lnTo>
                  <a:lnTo>
                    <a:pt x="6629" y="1182"/>
                  </a:lnTo>
                  <a:lnTo>
                    <a:pt x="6611" y="1209"/>
                  </a:lnTo>
                  <a:lnTo>
                    <a:pt x="6593" y="1235"/>
                  </a:lnTo>
                  <a:lnTo>
                    <a:pt x="6576" y="1259"/>
                  </a:lnTo>
                  <a:lnTo>
                    <a:pt x="6560" y="1283"/>
                  </a:lnTo>
                  <a:lnTo>
                    <a:pt x="6547" y="1306"/>
                  </a:lnTo>
                  <a:lnTo>
                    <a:pt x="6533" y="1327"/>
                  </a:lnTo>
                  <a:lnTo>
                    <a:pt x="6521" y="1347"/>
                  </a:lnTo>
                  <a:lnTo>
                    <a:pt x="6509" y="1365"/>
                  </a:lnTo>
                  <a:lnTo>
                    <a:pt x="6500" y="1383"/>
                  </a:lnTo>
                  <a:lnTo>
                    <a:pt x="6491" y="1399"/>
                  </a:lnTo>
                  <a:lnTo>
                    <a:pt x="6484" y="1414"/>
                  </a:lnTo>
                  <a:lnTo>
                    <a:pt x="6476" y="1426"/>
                  </a:lnTo>
                  <a:lnTo>
                    <a:pt x="6471" y="1438"/>
                  </a:lnTo>
                  <a:lnTo>
                    <a:pt x="6466" y="1447"/>
                  </a:lnTo>
                  <a:lnTo>
                    <a:pt x="6462" y="1454"/>
                  </a:lnTo>
                  <a:lnTo>
                    <a:pt x="6460" y="1460"/>
                  </a:lnTo>
                  <a:lnTo>
                    <a:pt x="6458" y="1464"/>
                  </a:lnTo>
                  <a:lnTo>
                    <a:pt x="6431" y="1476"/>
                  </a:lnTo>
                  <a:lnTo>
                    <a:pt x="6402" y="1487"/>
                  </a:lnTo>
                  <a:lnTo>
                    <a:pt x="6373" y="1496"/>
                  </a:lnTo>
                  <a:lnTo>
                    <a:pt x="6343" y="1506"/>
                  </a:lnTo>
                  <a:lnTo>
                    <a:pt x="6311" y="1513"/>
                  </a:lnTo>
                  <a:lnTo>
                    <a:pt x="6278" y="1519"/>
                  </a:lnTo>
                  <a:lnTo>
                    <a:pt x="6244" y="1523"/>
                  </a:lnTo>
                  <a:lnTo>
                    <a:pt x="6208" y="1526"/>
                  </a:lnTo>
                  <a:lnTo>
                    <a:pt x="6161" y="1540"/>
                  </a:lnTo>
                  <a:lnTo>
                    <a:pt x="6114" y="1557"/>
                  </a:lnTo>
                  <a:lnTo>
                    <a:pt x="6090" y="1567"/>
                  </a:lnTo>
                  <a:lnTo>
                    <a:pt x="6067" y="1579"/>
                  </a:lnTo>
                  <a:lnTo>
                    <a:pt x="6043" y="1591"/>
                  </a:lnTo>
                  <a:lnTo>
                    <a:pt x="6018" y="1604"/>
                  </a:lnTo>
                  <a:lnTo>
                    <a:pt x="5994" y="1619"/>
                  </a:lnTo>
                  <a:lnTo>
                    <a:pt x="5970" y="1634"/>
                  </a:lnTo>
                  <a:lnTo>
                    <a:pt x="5945" y="1651"/>
                  </a:lnTo>
                  <a:lnTo>
                    <a:pt x="5919" y="1668"/>
                  </a:lnTo>
                  <a:lnTo>
                    <a:pt x="5893" y="1688"/>
                  </a:lnTo>
                  <a:lnTo>
                    <a:pt x="5867" y="1708"/>
                  </a:lnTo>
                  <a:lnTo>
                    <a:pt x="5842" y="1729"/>
                  </a:lnTo>
                  <a:lnTo>
                    <a:pt x="5815" y="1752"/>
                  </a:lnTo>
                  <a:lnTo>
                    <a:pt x="5787" y="1776"/>
                  </a:lnTo>
                  <a:lnTo>
                    <a:pt x="5759" y="1801"/>
                  </a:lnTo>
                  <a:lnTo>
                    <a:pt x="5731" y="1828"/>
                  </a:lnTo>
                  <a:lnTo>
                    <a:pt x="5702" y="1856"/>
                  </a:lnTo>
                  <a:lnTo>
                    <a:pt x="5673" y="1886"/>
                  </a:lnTo>
                  <a:lnTo>
                    <a:pt x="5643" y="1917"/>
                  </a:lnTo>
                  <a:lnTo>
                    <a:pt x="5612" y="1948"/>
                  </a:lnTo>
                  <a:lnTo>
                    <a:pt x="5581" y="1981"/>
                  </a:lnTo>
                  <a:lnTo>
                    <a:pt x="5549" y="2017"/>
                  </a:lnTo>
                  <a:lnTo>
                    <a:pt x="5516" y="2054"/>
                  </a:lnTo>
                  <a:lnTo>
                    <a:pt x="5483" y="2092"/>
                  </a:lnTo>
                  <a:lnTo>
                    <a:pt x="5449" y="2131"/>
                  </a:lnTo>
                  <a:lnTo>
                    <a:pt x="5414" y="2172"/>
                  </a:lnTo>
                  <a:lnTo>
                    <a:pt x="5379" y="2215"/>
                  </a:lnTo>
                  <a:lnTo>
                    <a:pt x="5342" y="2260"/>
                  </a:lnTo>
                  <a:lnTo>
                    <a:pt x="5305" y="2305"/>
                  </a:lnTo>
                  <a:lnTo>
                    <a:pt x="4961" y="2368"/>
                  </a:lnTo>
                  <a:lnTo>
                    <a:pt x="4957" y="2368"/>
                  </a:lnTo>
                  <a:lnTo>
                    <a:pt x="4951" y="2368"/>
                  </a:lnTo>
                  <a:lnTo>
                    <a:pt x="4942" y="2369"/>
                  </a:lnTo>
                  <a:lnTo>
                    <a:pt x="4932" y="2370"/>
                  </a:lnTo>
                  <a:lnTo>
                    <a:pt x="4920" y="2371"/>
                  </a:lnTo>
                  <a:lnTo>
                    <a:pt x="4904" y="2373"/>
                  </a:lnTo>
                  <a:lnTo>
                    <a:pt x="4888" y="2375"/>
                  </a:lnTo>
                  <a:lnTo>
                    <a:pt x="4869" y="2378"/>
                  </a:lnTo>
                  <a:lnTo>
                    <a:pt x="4848" y="2380"/>
                  </a:lnTo>
                  <a:lnTo>
                    <a:pt x="4826" y="2384"/>
                  </a:lnTo>
                  <a:lnTo>
                    <a:pt x="4802" y="2387"/>
                  </a:lnTo>
                  <a:lnTo>
                    <a:pt x="4776" y="2391"/>
                  </a:lnTo>
                  <a:lnTo>
                    <a:pt x="4748" y="2397"/>
                  </a:lnTo>
                  <a:lnTo>
                    <a:pt x="4719" y="2402"/>
                  </a:lnTo>
                  <a:lnTo>
                    <a:pt x="4688" y="2407"/>
                  </a:lnTo>
                  <a:lnTo>
                    <a:pt x="4656" y="2413"/>
                  </a:lnTo>
                  <a:lnTo>
                    <a:pt x="4622" y="2419"/>
                  </a:lnTo>
                  <a:lnTo>
                    <a:pt x="4587" y="2426"/>
                  </a:lnTo>
                  <a:lnTo>
                    <a:pt x="4550" y="2435"/>
                  </a:lnTo>
                  <a:lnTo>
                    <a:pt x="4512" y="2443"/>
                  </a:lnTo>
                  <a:lnTo>
                    <a:pt x="4473" y="2451"/>
                  </a:lnTo>
                  <a:lnTo>
                    <a:pt x="4432" y="2460"/>
                  </a:lnTo>
                  <a:lnTo>
                    <a:pt x="4390" y="2471"/>
                  </a:lnTo>
                  <a:lnTo>
                    <a:pt x="4347" y="2481"/>
                  </a:lnTo>
                  <a:lnTo>
                    <a:pt x="4303" y="2492"/>
                  </a:lnTo>
                  <a:lnTo>
                    <a:pt x="4258" y="2505"/>
                  </a:lnTo>
                  <a:lnTo>
                    <a:pt x="4165" y="2530"/>
                  </a:lnTo>
                  <a:lnTo>
                    <a:pt x="4068" y="2558"/>
                  </a:lnTo>
                  <a:lnTo>
                    <a:pt x="3968" y="2590"/>
                  </a:lnTo>
                  <a:lnTo>
                    <a:pt x="3865" y="2624"/>
                  </a:lnTo>
                  <a:lnTo>
                    <a:pt x="3759" y="2662"/>
                  </a:lnTo>
                  <a:lnTo>
                    <a:pt x="3652" y="2702"/>
                  </a:lnTo>
                  <a:lnTo>
                    <a:pt x="3544" y="2747"/>
                  </a:lnTo>
                  <a:lnTo>
                    <a:pt x="3433" y="2795"/>
                  </a:lnTo>
                  <a:lnTo>
                    <a:pt x="3322" y="2846"/>
                  </a:lnTo>
                  <a:lnTo>
                    <a:pt x="3210" y="2901"/>
                  </a:lnTo>
                  <a:lnTo>
                    <a:pt x="3099" y="2960"/>
                  </a:lnTo>
                  <a:lnTo>
                    <a:pt x="2987" y="3023"/>
                  </a:lnTo>
                  <a:lnTo>
                    <a:pt x="2931" y="3056"/>
                  </a:lnTo>
                  <a:lnTo>
                    <a:pt x="2877" y="3090"/>
                  </a:lnTo>
                  <a:lnTo>
                    <a:pt x="2822" y="3125"/>
                  </a:lnTo>
                  <a:lnTo>
                    <a:pt x="2767" y="3161"/>
                  </a:lnTo>
                  <a:lnTo>
                    <a:pt x="2713" y="3198"/>
                  </a:lnTo>
                  <a:lnTo>
                    <a:pt x="2659" y="3236"/>
                  </a:lnTo>
                  <a:lnTo>
                    <a:pt x="2605" y="3275"/>
                  </a:lnTo>
                  <a:lnTo>
                    <a:pt x="2553" y="3315"/>
                  </a:lnTo>
                  <a:lnTo>
                    <a:pt x="2501" y="3358"/>
                  </a:lnTo>
                  <a:lnTo>
                    <a:pt x="2449" y="3400"/>
                  </a:lnTo>
                  <a:lnTo>
                    <a:pt x="2398" y="3444"/>
                  </a:lnTo>
                  <a:lnTo>
                    <a:pt x="2348" y="3489"/>
                  </a:lnTo>
                  <a:lnTo>
                    <a:pt x="2299" y="3536"/>
                  </a:lnTo>
                  <a:lnTo>
                    <a:pt x="2250" y="3583"/>
                  </a:lnTo>
                  <a:lnTo>
                    <a:pt x="2217" y="3616"/>
                  </a:lnTo>
                  <a:lnTo>
                    <a:pt x="2184" y="3650"/>
                  </a:lnTo>
                  <a:lnTo>
                    <a:pt x="2150" y="3687"/>
                  </a:lnTo>
                  <a:lnTo>
                    <a:pt x="2116" y="3725"/>
                  </a:lnTo>
                  <a:lnTo>
                    <a:pt x="2081" y="3764"/>
                  </a:lnTo>
                  <a:lnTo>
                    <a:pt x="2046" y="3805"/>
                  </a:lnTo>
                  <a:lnTo>
                    <a:pt x="1973" y="3888"/>
                  </a:lnTo>
                  <a:lnTo>
                    <a:pt x="1901" y="3975"/>
                  </a:lnTo>
                  <a:lnTo>
                    <a:pt x="1829" y="4063"/>
                  </a:lnTo>
                  <a:lnTo>
                    <a:pt x="1759" y="4151"/>
                  </a:lnTo>
                  <a:lnTo>
                    <a:pt x="1690" y="4236"/>
                  </a:lnTo>
                  <a:lnTo>
                    <a:pt x="1657" y="4278"/>
                  </a:lnTo>
                  <a:lnTo>
                    <a:pt x="1625" y="4320"/>
                  </a:lnTo>
                  <a:lnTo>
                    <a:pt x="1593" y="4360"/>
                  </a:lnTo>
                  <a:lnTo>
                    <a:pt x="1563" y="4399"/>
                  </a:lnTo>
                  <a:lnTo>
                    <a:pt x="1533" y="4436"/>
                  </a:lnTo>
                  <a:lnTo>
                    <a:pt x="1505" y="4472"/>
                  </a:lnTo>
                  <a:lnTo>
                    <a:pt x="1478" y="4506"/>
                  </a:lnTo>
                  <a:lnTo>
                    <a:pt x="1453" y="4538"/>
                  </a:lnTo>
                  <a:lnTo>
                    <a:pt x="1429" y="4568"/>
                  </a:lnTo>
                  <a:lnTo>
                    <a:pt x="1407" y="4596"/>
                  </a:lnTo>
                  <a:lnTo>
                    <a:pt x="1387" y="4621"/>
                  </a:lnTo>
                  <a:lnTo>
                    <a:pt x="1369" y="4644"/>
                  </a:lnTo>
                  <a:lnTo>
                    <a:pt x="1352" y="4664"/>
                  </a:lnTo>
                  <a:lnTo>
                    <a:pt x="1338" y="4681"/>
                  </a:lnTo>
                  <a:lnTo>
                    <a:pt x="1325" y="4695"/>
                  </a:lnTo>
                  <a:lnTo>
                    <a:pt x="1315" y="4705"/>
                  </a:lnTo>
                  <a:lnTo>
                    <a:pt x="1315" y="4699"/>
                  </a:lnTo>
                  <a:lnTo>
                    <a:pt x="1315" y="4689"/>
                  </a:lnTo>
                  <a:lnTo>
                    <a:pt x="1315" y="4678"/>
                  </a:lnTo>
                  <a:lnTo>
                    <a:pt x="1315" y="4666"/>
                  </a:lnTo>
                  <a:lnTo>
                    <a:pt x="1315" y="4651"/>
                  </a:lnTo>
                  <a:lnTo>
                    <a:pt x="1316" y="4636"/>
                  </a:lnTo>
                  <a:lnTo>
                    <a:pt x="1316" y="4618"/>
                  </a:lnTo>
                  <a:lnTo>
                    <a:pt x="1316" y="4599"/>
                  </a:lnTo>
                  <a:lnTo>
                    <a:pt x="1316" y="4579"/>
                  </a:lnTo>
                  <a:lnTo>
                    <a:pt x="1317" y="4558"/>
                  </a:lnTo>
                  <a:lnTo>
                    <a:pt x="1317" y="4535"/>
                  </a:lnTo>
                  <a:lnTo>
                    <a:pt x="1318" y="4511"/>
                  </a:lnTo>
                  <a:lnTo>
                    <a:pt x="1320" y="4462"/>
                  </a:lnTo>
                  <a:lnTo>
                    <a:pt x="1322" y="4410"/>
                  </a:lnTo>
                  <a:lnTo>
                    <a:pt x="1325" y="4356"/>
                  </a:lnTo>
                  <a:lnTo>
                    <a:pt x="1329" y="4300"/>
                  </a:lnTo>
                  <a:lnTo>
                    <a:pt x="1334" y="4244"/>
                  </a:lnTo>
                  <a:lnTo>
                    <a:pt x="1341" y="4189"/>
                  </a:lnTo>
                  <a:lnTo>
                    <a:pt x="1348" y="4135"/>
                  </a:lnTo>
                  <a:lnTo>
                    <a:pt x="1356" y="4083"/>
                  </a:lnTo>
                  <a:lnTo>
                    <a:pt x="1366" y="4033"/>
                  </a:lnTo>
                  <a:lnTo>
                    <a:pt x="1372" y="4011"/>
                  </a:lnTo>
                  <a:lnTo>
                    <a:pt x="1378" y="3988"/>
                  </a:lnTo>
                  <a:lnTo>
                    <a:pt x="1398" y="3917"/>
                  </a:lnTo>
                  <a:lnTo>
                    <a:pt x="1421" y="3848"/>
                  </a:lnTo>
                  <a:lnTo>
                    <a:pt x="1447" y="3779"/>
                  </a:lnTo>
                  <a:lnTo>
                    <a:pt x="1474" y="3711"/>
                  </a:lnTo>
                  <a:lnTo>
                    <a:pt x="1503" y="3644"/>
                  </a:lnTo>
                  <a:lnTo>
                    <a:pt x="1534" y="3578"/>
                  </a:lnTo>
                  <a:lnTo>
                    <a:pt x="1566" y="3512"/>
                  </a:lnTo>
                  <a:lnTo>
                    <a:pt x="1600" y="3446"/>
                  </a:lnTo>
                  <a:lnTo>
                    <a:pt x="1634" y="3381"/>
                  </a:lnTo>
                  <a:lnTo>
                    <a:pt x="1670" y="3316"/>
                  </a:lnTo>
                  <a:lnTo>
                    <a:pt x="1743" y="3186"/>
                  </a:lnTo>
                  <a:lnTo>
                    <a:pt x="1820" y="3054"/>
                  </a:lnTo>
                  <a:lnTo>
                    <a:pt x="1897" y="2921"/>
                  </a:lnTo>
                  <a:lnTo>
                    <a:pt x="1780" y="2979"/>
                  </a:lnTo>
                  <a:lnTo>
                    <a:pt x="1665" y="3037"/>
                  </a:lnTo>
                  <a:lnTo>
                    <a:pt x="1547" y="3096"/>
                  </a:lnTo>
                  <a:lnTo>
                    <a:pt x="1487" y="3127"/>
                  </a:lnTo>
                  <a:lnTo>
                    <a:pt x="1425" y="3158"/>
                  </a:lnTo>
                  <a:lnTo>
                    <a:pt x="1363" y="3191"/>
                  </a:lnTo>
                  <a:lnTo>
                    <a:pt x="1298" y="3224"/>
                  </a:lnTo>
                  <a:lnTo>
                    <a:pt x="1232" y="3259"/>
                  </a:lnTo>
                  <a:lnTo>
                    <a:pt x="1164" y="3296"/>
                  </a:lnTo>
                  <a:lnTo>
                    <a:pt x="1093" y="3334"/>
                  </a:lnTo>
                  <a:lnTo>
                    <a:pt x="1020" y="3374"/>
                  </a:lnTo>
                  <a:lnTo>
                    <a:pt x="944" y="3415"/>
                  </a:lnTo>
                  <a:lnTo>
                    <a:pt x="865" y="3460"/>
                  </a:lnTo>
                  <a:lnTo>
                    <a:pt x="797" y="3496"/>
                  </a:lnTo>
                  <a:lnTo>
                    <a:pt x="731" y="3534"/>
                  </a:lnTo>
                  <a:lnTo>
                    <a:pt x="664" y="3573"/>
                  </a:lnTo>
                  <a:lnTo>
                    <a:pt x="600" y="3615"/>
                  </a:lnTo>
                  <a:lnTo>
                    <a:pt x="538" y="3658"/>
                  </a:lnTo>
                  <a:lnTo>
                    <a:pt x="477" y="3705"/>
                  </a:lnTo>
                  <a:lnTo>
                    <a:pt x="418" y="3754"/>
                  </a:lnTo>
                  <a:lnTo>
                    <a:pt x="362" y="3807"/>
                  </a:lnTo>
                  <a:lnTo>
                    <a:pt x="308" y="3862"/>
                  </a:lnTo>
                  <a:lnTo>
                    <a:pt x="259" y="3921"/>
                  </a:lnTo>
                  <a:lnTo>
                    <a:pt x="211" y="3984"/>
                  </a:lnTo>
                  <a:lnTo>
                    <a:pt x="190" y="4017"/>
                  </a:lnTo>
                  <a:lnTo>
                    <a:pt x="168" y="4051"/>
                  </a:lnTo>
                  <a:lnTo>
                    <a:pt x="148" y="4086"/>
                  </a:lnTo>
                  <a:lnTo>
                    <a:pt x="129" y="4122"/>
                  </a:lnTo>
                  <a:lnTo>
                    <a:pt x="111" y="4159"/>
                  </a:lnTo>
                  <a:lnTo>
                    <a:pt x="94" y="4197"/>
                  </a:lnTo>
                  <a:lnTo>
                    <a:pt x="78" y="4236"/>
                  </a:lnTo>
                  <a:lnTo>
                    <a:pt x="63" y="4277"/>
                  </a:lnTo>
                  <a:lnTo>
                    <a:pt x="49" y="4319"/>
                  </a:lnTo>
                  <a:lnTo>
                    <a:pt x="37" y="4362"/>
                  </a:lnTo>
                  <a:lnTo>
                    <a:pt x="29" y="4394"/>
                  </a:lnTo>
                  <a:lnTo>
                    <a:pt x="21" y="4425"/>
                  </a:lnTo>
                  <a:lnTo>
                    <a:pt x="15" y="4456"/>
                  </a:lnTo>
                  <a:lnTo>
                    <a:pt x="11" y="4485"/>
                  </a:lnTo>
                  <a:lnTo>
                    <a:pt x="3" y="4542"/>
                  </a:lnTo>
                  <a:lnTo>
                    <a:pt x="0" y="4597"/>
                  </a:lnTo>
                  <a:lnTo>
                    <a:pt x="0" y="4649"/>
                  </a:lnTo>
                  <a:lnTo>
                    <a:pt x="3" y="4699"/>
                  </a:lnTo>
                  <a:lnTo>
                    <a:pt x="9" y="4746"/>
                  </a:lnTo>
                  <a:lnTo>
                    <a:pt x="17" y="4790"/>
                  </a:lnTo>
                  <a:lnTo>
                    <a:pt x="30" y="4834"/>
                  </a:lnTo>
                  <a:lnTo>
                    <a:pt x="43" y="4874"/>
                  </a:lnTo>
                  <a:lnTo>
                    <a:pt x="59" y="4913"/>
                  </a:lnTo>
                  <a:lnTo>
                    <a:pt x="77" y="4949"/>
                  </a:lnTo>
                  <a:lnTo>
                    <a:pt x="96" y="4984"/>
                  </a:lnTo>
                  <a:lnTo>
                    <a:pt x="117" y="5018"/>
                  </a:lnTo>
                  <a:lnTo>
                    <a:pt x="139" y="5049"/>
                  </a:lnTo>
                  <a:lnTo>
                    <a:pt x="162" y="5079"/>
                  </a:lnTo>
                  <a:lnTo>
                    <a:pt x="165" y="5104"/>
                  </a:lnTo>
                  <a:lnTo>
                    <a:pt x="169" y="5128"/>
                  </a:lnTo>
                  <a:lnTo>
                    <a:pt x="173" y="5154"/>
                  </a:lnTo>
                  <a:lnTo>
                    <a:pt x="178" y="5182"/>
                  </a:lnTo>
                  <a:lnTo>
                    <a:pt x="191" y="5238"/>
                  </a:lnTo>
                  <a:lnTo>
                    <a:pt x="206" y="5298"/>
                  </a:lnTo>
                  <a:lnTo>
                    <a:pt x="225" y="5360"/>
                  </a:lnTo>
                  <a:lnTo>
                    <a:pt x="246" y="5424"/>
                  </a:lnTo>
                  <a:lnTo>
                    <a:pt x="272" y="5487"/>
                  </a:lnTo>
                  <a:lnTo>
                    <a:pt x="287" y="5519"/>
                  </a:lnTo>
                  <a:lnTo>
                    <a:pt x="302" y="5551"/>
                  </a:lnTo>
                  <a:lnTo>
                    <a:pt x="319" y="5581"/>
                  </a:lnTo>
                  <a:lnTo>
                    <a:pt x="336" y="5612"/>
                  </a:lnTo>
                  <a:lnTo>
                    <a:pt x="356" y="5643"/>
                  </a:lnTo>
                  <a:lnTo>
                    <a:pt x="375" y="5673"/>
                  </a:lnTo>
                  <a:lnTo>
                    <a:pt x="397" y="5702"/>
                  </a:lnTo>
                  <a:lnTo>
                    <a:pt x="420" y="5730"/>
                  </a:lnTo>
                  <a:lnTo>
                    <a:pt x="444" y="5758"/>
                  </a:lnTo>
                  <a:lnTo>
                    <a:pt x="468" y="5784"/>
                  </a:lnTo>
                  <a:lnTo>
                    <a:pt x="495" y="5810"/>
                  </a:lnTo>
                  <a:lnTo>
                    <a:pt x="523" y="5835"/>
                  </a:lnTo>
                  <a:lnTo>
                    <a:pt x="553" y="5858"/>
                  </a:lnTo>
                  <a:lnTo>
                    <a:pt x="584" y="5879"/>
                  </a:lnTo>
                  <a:lnTo>
                    <a:pt x="616" y="5900"/>
                  </a:lnTo>
                  <a:lnTo>
                    <a:pt x="650" y="5918"/>
                  </a:lnTo>
                  <a:lnTo>
                    <a:pt x="686" y="5936"/>
                  </a:lnTo>
                  <a:lnTo>
                    <a:pt x="723" y="5951"/>
                  </a:lnTo>
                  <a:lnTo>
                    <a:pt x="751" y="5963"/>
                  </a:lnTo>
                  <a:lnTo>
                    <a:pt x="779" y="5974"/>
                  </a:lnTo>
                  <a:lnTo>
                    <a:pt x="805" y="5983"/>
                  </a:lnTo>
                  <a:lnTo>
                    <a:pt x="830" y="5992"/>
                  </a:lnTo>
                  <a:lnTo>
                    <a:pt x="877" y="6009"/>
                  </a:lnTo>
                  <a:lnTo>
                    <a:pt x="922" y="6021"/>
                  </a:lnTo>
                  <a:lnTo>
                    <a:pt x="965" y="6032"/>
                  </a:lnTo>
                  <a:lnTo>
                    <a:pt x="1008" y="6039"/>
                  </a:lnTo>
                  <a:lnTo>
                    <a:pt x="1052" y="6043"/>
                  </a:lnTo>
                  <a:lnTo>
                    <a:pt x="1097" y="6045"/>
                  </a:lnTo>
                  <a:lnTo>
                    <a:pt x="1094" y="6086"/>
                  </a:lnTo>
                  <a:lnTo>
                    <a:pt x="1091" y="6129"/>
                  </a:lnTo>
                  <a:lnTo>
                    <a:pt x="1089" y="6173"/>
                  </a:lnTo>
                  <a:lnTo>
                    <a:pt x="1086" y="6218"/>
                  </a:lnTo>
                  <a:lnTo>
                    <a:pt x="1081" y="6311"/>
                  </a:lnTo>
                  <a:lnTo>
                    <a:pt x="1077" y="6408"/>
                  </a:lnTo>
                  <a:lnTo>
                    <a:pt x="1075" y="6507"/>
                  </a:lnTo>
                  <a:lnTo>
                    <a:pt x="1075" y="6609"/>
                  </a:lnTo>
                  <a:lnTo>
                    <a:pt x="1077" y="6714"/>
                  </a:lnTo>
                  <a:lnTo>
                    <a:pt x="1082" y="6821"/>
                  </a:lnTo>
                  <a:lnTo>
                    <a:pt x="1089" y="6928"/>
                  </a:lnTo>
                  <a:lnTo>
                    <a:pt x="1099" y="7035"/>
                  </a:lnTo>
                  <a:lnTo>
                    <a:pt x="1114" y="7143"/>
                  </a:lnTo>
                  <a:lnTo>
                    <a:pt x="1123" y="7197"/>
                  </a:lnTo>
                  <a:lnTo>
                    <a:pt x="1132" y="7250"/>
                  </a:lnTo>
                  <a:lnTo>
                    <a:pt x="1142" y="7304"/>
                  </a:lnTo>
                  <a:lnTo>
                    <a:pt x="1155" y="7356"/>
                  </a:lnTo>
                  <a:lnTo>
                    <a:pt x="1168" y="7410"/>
                  </a:lnTo>
                  <a:lnTo>
                    <a:pt x="1182" y="7461"/>
                  </a:lnTo>
                  <a:lnTo>
                    <a:pt x="1198" y="7514"/>
                  </a:lnTo>
                  <a:lnTo>
                    <a:pt x="1215" y="7564"/>
                  </a:lnTo>
                  <a:lnTo>
                    <a:pt x="1233" y="7616"/>
                  </a:lnTo>
                  <a:lnTo>
                    <a:pt x="1253" y="7665"/>
                  </a:lnTo>
                  <a:lnTo>
                    <a:pt x="1277" y="7727"/>
                  </a:lnTo>
                  <a:lnTo>
                    <a:pt x="1301" y="7789"/>
                  </a:lnTo>
                  <a:lnTo>
                    <a:pt x="1354" y="7912"/>
                  </a:lnTo>
                  <a:lnTo>
                    <a:pt x="1410" y="8037"/>
                  </a:lnTo>
                  <a:lnTo>
                    <a:pt x="1468" y="8161"/>
                  </a:lnTo>
                  <a:lnTo>
                    <a:pt x="1528" y="8282"/>
                  </a:lnTo>
                  <a:lnTo>
                    <a:pt x="1589" y="8402"/>
                  </a:lnTo>
                  <a:lnTo>
                    <a:pt x="1650" y="8518"/>
                  </a:lnTo>
                  <a:lnTo>
                    <a:pt x="1681" y="8576"/>
                  </a:lnTo>
                  <a:lnTo>
                    <a:pt x="1712" y="8631"/>
                  </a:lnTo>
                  <a:lnTo>
                    <a:pt x="1743" y="8686"/>
                  </a:lnTo>
                  <a:lnTo>
                    <a:pt x="1773" y="8741"/>
                  </a:lnTo>
                  <a:lnTo>
                    <a:pt x="1803" y="8793"/>
                  </a:lnTo>
                  <a:lnTo>
                    <a:pt x="1833" y="8844"/>
                  </a:lnTo>
                  <a:lnTo>
                    <a:pt x="1862" y="8893"/>
                  </a:lnTo>
                  <a:lnTo>
                    <a:pt x="1890" y="8941"/>
                  </a:lnTo>
                  <a:lnTo>
                    <a:pt x="1918" y="8988"/>
                  </a:lnTo>
                  <a:lnTo>
                    <a:pt x="1946" y="9033"/>
                  </a:lnTo>
                  <a:lnTo>
                    <a:pt x="1971" y="9075"/>
                  </a:lnTo>
                  <a:lnTo>
                    <a:pt x="1997" y="9117"/>
                  </a:lnTo>
                  <a:lnTo>
                    <a:pt x="2021" y="9156"/>
                  </a:lnTo>
                  <a:lnTo>
                    <a:pt x="2045" y="9193"/>
                  </a:lnTo>
                  <a:lnTo>
                    <a:pt x="2066" y="9227"/>
                  </a:lnTo>
                  <a:lnTo>
                    <a:pt x="2088" y="9260"/>
                  </a:lnTo>
                  <a:lnTo>
                    <a:pt x="2108" y="9290"/>
                  </a:lnTo>
                  <a:lnTo>
                    <a:pt x="2125" y="9317"/>
                  </a:lnTo>
                  <a:lnTo>
                    <a:pt x="2121" y="9342"/>
                  </a:lnTo>
                  <a:lnTo>
                    <a:pt x="2115" y="9371"/>
                  </a:lnTo>
                  <a:lnTo>
                    <a:pt x="2108" y="9404"/>
                  </a:lnTo>
                  <a:lnTo>
                    <a:pt x="2099" y="9439"/>
                  </a:lnTo>
                  <a:lnTo>
                    <a:pt x="2089" y="9477"/>
                  </a:lnTo>
                  <a:lnTo>
                    <a:pt x="2078" y="9518"/>
                  </a:lnTo>
                  <a:lnTo>
                    <a:pt x="2065" y="9562"/>
                  </a:lnTo>
                  <a:lnTo>
                    <a:pt x="2052" y="9607"/>
                  </a:lnTo>
                  <a:lnTo>
                    <a:pt x="2037" y="9653"/>
                  </a:lnTo>
                  <a:lnTo>
                    <a:pt x="2023" y="9703"/>
                  </a:lnTo>
                  <a:lnTo>
                    <a:pt x="2008" y="9752"/>
                  </a:lnTo>
                  <a:lnTo>
                    <a:pt x="1991" y="9804"/>
                  </a:lnTo>
                  <a:lnTo>
                    <a:pt x="1958" y="9908"/>
                  </a:lnTo>
                  <a:lnTo>
                    <a:pt x="1925" y="10014"/>
                  </a:lnTo>
                  <a:lnTo>
                    <a:pt x="1893" y="10119"/>
                  </a:lnTo>
                  <a:lnTo>
                    <a:pt x="1876" y="10170"/>
                  </a:lnTo>
                  <a:lnTo>
                    <a:pt x="1862" y="10221"/>
                  </a:lnTo>
                  <a:lnTo>
                    <a:pt x="1848" y="10270"/>
                  </a:lnTo>
                  <a:lnTo>
                    <a:pt x="1833" y="10319"/>
                  </a:lnTo>
                  <a:lnTo>
                    <a:pt x="1821" y="10365"/>
                  </a:lnTo>
                  <a:lnTo>
                    <a:pt x="1808" y="10409"/>
                  </a:lnTo>
                  <a:lnTo>
                    <a:pt x="1797" y="10452"/>
                  </a:lnTo>
                  <a:lnTo>
                    <a:pt x="1788" y="10492"/>
                  </a:lnTo>
                  <a:lnTo>
                    <a:pt x="1779" y="10528"/>
                  </a:lnTo>
                  <a:lnTo>
                    <a:pt x="1773" y="10562"/>
                  </a:lnTo>
                  <a:lnTo>
                    <a:pt x="1768" y="10593"/>
                  </a:lnTo>
                  <a:lnTo>
                    <a:pt x="1764" y="10620"/>
                  </a:lnTo>
                  <a:lnTo>
                    <a:pt x="1763" y="10644"/>
                  </a:lnTo>
                  <a:lnTo>
                    <a:pt x="1763" y="10654"/>
                  </a:lnTo>
                  <a:lnTo>
                    <a:pt x="1763" y="10664"/>
                  </a:lnTo>
                  <a:lnTo>
                    <a:pt x="1766" y="10683"/>
                  </a:lnTo>
                  <a:lnTo>
                    <a:pt x="1772" y="10704"/>
                  </a:lnTo>
                  <a:lnTo>
                    <a:pt x="1780" y="10724"/>
                  </a:lnTo>
                  <a:lnTo>
                    <a:pt x="1792" y="10745"/>
                  </a:lnTo>
                  <a:lnTo>
                    <a:pt x="1805" y="10766"/>
                  </a:lnTo>
                  <a:lnTo>
                    <a:pt x="1822" y="10786"/>
                  </a:lnTo>
                  <a:lnTo>
                    <a:pt x="1840" y="10807"/>
                  </a:lnTo>
                  <a:lnTo>
                    <a:pt x="1861" y="10829"/>
                  </a:lnTo>
                  <a:lnTo>
                    <a:pt x="1884" y="10849"/>
                  </a:lnTo>
                  <a:lnTo>
                    <a:pt x="1909" y="10870"/>
                  </a:lnTo>
                  <a:lnTo>
                    <a:pt x="1936" y="10891"/>
                  </a:lnTo>
                  <a:lnTo>
                    <a:pt x="1966" y="10912"/>
                  </a:lnTo>
                  <a:lnTo>
                    <a:pt x="1997" y="10933"/>
                  </a:lnTo>
                  <a:lnTo>
                    <a:pt x="2030" y="10954"/>
                  </a:lnTo>
                  <a:lnTo>
                    <a:pt x="2065" y="10975"/>
                  </a:lnTo>
                  <a:lnTo>
                    <a:pt x="2101" y="10995"/>
                  </a:lnTo>
                  <a:lnTo>
                    <a:pt x="2140" y="11015"/>
                  </a:lnTo>
                  <a:lnTo>
                    <a:pt x="2179" y="11036"/>
                  </a:lnTo>
                  <a:lnTo>
                    <a:pt x="2219" y="11055"/>
                  </a:lnTo>
                  <a:lnTo>
                    <a:pt x="2261" y="11076"/>
                  </a:lnTo>
                  <a:lnTo>
                    <a:pt x="2305" y="11095"/>
                  </a:lnTo>
                  <a:lnTo>
                    <a:pt x="2349" y="11114"/>
                  </a:lnTo>
                  <a:lnTo>
                    <a:pt x="2395" y="11133"/>
                  </a:lnTo>
                  <a:lnTo>
                    <a:pt x="2441" y="11152"/>
                  </a:lnTo>
                  <a:lnTo>
                    <a:pt x="2536" y="11188"/>
                  </a:lnTo>
                  <a:lnTo>
                    <a:pt x="2634" y="11223"/>
                  </a:lnTo>
                  <a:lnTo>
                    <a:pt x="2734" y="11256"/>
                  </a:lnTo>
                  <a:lnTo>
                    <a:pt x="2836" y="11287"/>
                  </a:lnTo>
                  <a:lnTo>
                    <a:pt x="2939" y="11316"/>
                  </a:lnTo>
                  <a:lnTo>
                    <a:pt x="3041" y="11342"/>
                  </a:lnTo>
                  <a:lnTo>
                    <a:pt x="3143" y="11367"/>
                  </a:lnTo>
                  <a:lnTo>
                    <a:pt x="3243" y="11389"/>
                  </a:lnTo>
                  <a:lnTo>
                    <a:pt x="3341" y="11407"/>
                  </a:lnTo>
                  <a:lnTo>
                    <a:pt x="3437" y="11424"/>
                  </a:lnTo>
                  <a:lnTo>
                    <a:pt x="3529" y="11436"/>
                  </a:lnTo>
                  <a:lnTo>
                    <a:pt x="3574" y="11441"/>
                  </a:lnTo>
                  <a:lnTo>
                    <a:pt x="3618" y="11445"/>
                  </a:lnTo>
                  <a:lnTo>
                    <a:pt x="3660" y="11449"/>
                  </a:lnTo>
                  <a:lnTo>
                    <a:pt x="3702" y="11452"/>
                  </a:lnTo>
                  <a:lnTo>
                    <a:pt x="3741" y="11453"/>
                  </a:lnTo>
                  <a:lnTo>
                    <a:pt x="3779" y="11453"/>
                  </a:lnTo>
                  <a:lnTo>
                    <a:pt x="3816" y="11453"/>
                  </a:lnTo>
                  <a:lnTo>
                    <a:pt x="3851" y="11452"/>
                  </a:lnTo>
                  <a:lnTo>
                    <a:pt x="3884" y="11449"/>
                  </a:lnTo>
                  <a:lnTo>
                    <a:pt x="3916" y="11445"/>
                  </a:lnTo>
                  <a:lnTo>
                    <a:pt x="3946" y="11440"/>
                  </a:lnTo>
                  <a:lnTo>
                    <a:pt x="3974" y="11435"/>
                  </a:lnTo>
                  <a:lnTo>
                    <a:pt x="4000" y="11428"/>
                  </a:lnTo>
                  <a:lnTo>
                    <a:pt x="4024" y="11420"/>
                  </a:lnTo>
                  <a:lnTo>
                    <a:pt x="4045" y="11410"/>
                  </a:lnTo>
                  <a:lnTo>
                    <a:pt x="4064" y="11400"/>
                  </a:lnTo>
                  <a:lnTo>
                    <a:pt x="4080" y="11389"/>
                  </a:lnTo>
                  <a:lnTo>
                    <a:pt x="4095" y="11376"/>
                  </a:lnTo>
                  <a:lnTo>
                    <a:pt x="4122" y="11347"/>
                  </a:lnTo>
                  <a:lnTo>
                    <a:pt x="4147" y="11317"/>
                  </a:lnTo>
                  <a:lnTo>
                    <a:pt x="4170" y="11287"/>
                  </a:lnTo>
                  <a:lnTo>
                    <a:pt x="4192" y="11256"/>
                  </a:lnTo>
                  <a:lnTo>
                    <a:pt x="4213" y="11224"/>
                  </a:lnTo>
                  <a:lnTo>
                    <a:pt x="4232" y="11192"/>
                  </a:lnTo>
                  <a:lnTo>
                    <a:pt x="4250" y="11159"/>
                  </a:lnTo>
                  <a:lnTo>
                    <a:pt x="4266" y="11126"/>
                  </a:lnTo>
                  <a:lnTo>
                    <a:pt x="4282" y="11093"/>
                  </a:lnTo>
                  <a:lnTo>
                    <a:pt x="4296" y="11060"/>
                  </a:lnTo>
                  <a:lnTo>
                    <a:pt x="4309" y="11027"/>
                  </a:lnTo>
                  <a:lnTo>
                    <a:pt x="4321" y="10994"/>
                  </a:lnTo>
                  <a:lnTo>
                    <a:pt x="4331" y="10961"/>
                  </a:lnTo>
                  <a:lnTo>
                    <a:pt x="4341" y="10928"/>
                  </a:lnTo>
                  <a:lnTo>
                    <a:pt x="4358" y="10862"/>
                  </a:lnTo>
                  <a:lnTo>
                    <a:pt x="4371" y="10799"/>
                  </a:lnTo>
                  <a:lnTo>
                    <a:pt x="4381" y="10737"/>
                  </a:lnTo>
                  <a:lnTo>
                    <a:pt x="4389" y="10677"/>
                  </a:lnTo>
                  <a:lnTo>
                    <a:pt x="4394" y="10621"/>
                  </a:lnTo>
                  <a:lnTo>
                    <a:pt x="4396" y="10595"/>
                  </a:lnTo>
                  <a:lnTo>
                    <a:pt x="4397" y="10569"/>
                  </a:lnTo>
                  <a:lnTo>
                    <a:pt x="4398" y="10544"/>
                  </a:lnTo>
                  <a:lnTo>
                    <a:pt x="4399" y="10521"/>
                  </a:lnTo>
                  <a:lnTo>
                    <a:pt x="4400" y="10498"/>
                  </a:lnTo>
                  <a:lnTo>
                    <a:pt x="4400" y="10477"/>
                  </a:lnTo>
                  <a:lnTo>
                    <a:pt x="4400" y="10458"/>
                  </a:lnTo>
                  <a:lnTo>
                    <a:pt x="4400" y="10439"/>
                  </a:lnTo>
                  <a:lnTo>
                    <a:pt x="4400" y="10376"/>
                  </a:lnTo>
                  <a:lnTo>
                    <a:pt x="4405" y="10369"/>
                  </a:lnTo>
                  <a:lnTo>
                    <a:pt x="4410" y="10359"/>
                  </a:lnTo>
                  <a:lnTo>
                    <a:pt x="4416" y="10346"/>
                  </a:lnTo>
                  <a:lnTo>
                    <a:pt x="4423" y="10332"/>
                  </a:lnTo>
                  <a:lnTo>
                    <a:pt x="4431" y="10315"/>
                  </a:lnTo>
                  <a:lnTo>
                    <a:pt x="4441" y="10295"/>
                  </a:lnTo>
                  <a:lnTo>
                    <a:pt x="4451" y="10274"/>
                  </a:lnTo>
                  <a:lnTo>
                    <a:pt x="4462" y="10251"/>
                  </a:lnTo>
                  <a:lnTo>
                    <a:pt x="4474" y="10227"/>
                  </a:lnTo>
                  <a:lnTo>
                    <a:pt x="4487" y="10200"/>
                  </a:lnTo>
                  <a:lnTo>
                    <a:pt x="4500" y="10173"/>
                  </a:lnTo>
                  <a:lnTo>
                    <a:pt x="4513" y="10146"/>
                  </a:lnTo>
                  <a:lnTo>
                    <a:pt x="4540" y="10087"/>
                  </a:lnTo>
                  <a:lnTo>
                    <a:pt x="4568" y="10026"/>
                  </a:lnTo>
                  <a:lnTo>
                    <a:pt x="4596" y="9964"/>
                  </a:lnTo>
                  <a:lnTo>
                    <a:pt x="4621" y="9904"/>
                  </a:lnTo>
                  <a:lnTo>
                    <a:pt x="4646" y="9845"/>
                  </a:lnTo>
                  <a:lnTo>
                    <a:pt x="4658" y="9817"/>
                  </a:lnTo>
                  <a:lnTo>
                    <a:pt x="4668" y="9789"/>
                  </a:lnTo>
                  <a:lnTo>
                    <a:pt x="4677" y="9763"/>
                  </a:lnTo>
                  <a:lnTo>
                    <a:pt x="4686" y="9739"/>
                  </a:lnTo>
                  <a:lnTo>
                    <a:pt x="4694" y="9716"/>
                  </a:lnTo>
                  <a:lnTo>
                    <a:pt x="4700" y="9694"/>
                  </a:lnTo>
                  <a:lnTo>
                    <a:pt x="4705" y="9675"/>
                  </a:lnTo>
                  <a:lnTo>
                    <a:pt x="4709" y="9657"/>
                  </a:lnTo>
                  <a:lnTo>
                    <a:pt x="4711" y="9642"/>
                  </a:lnTo>
                  <a:lnTo>
                    <a:pt x="4712" y="9628"/>
                  </a:lnTo>
                  <a:lnTo>
                    <a:pt x="4713" y="9604"/>
                  </a:lnTo>
                  <a:lnTo>
                    <a:pt x="4717" y="9576"/>
                  </a:lnTo>
                  <a:lnTo>
                    <a:pt x="4722" y="9546"/>
                  </a:lnTo>
                  <a:lnTo>
                    <a:pt x="4728" y="9512"/>
                  </a:lnTo>
                  <a:lnTo>
                    <a:pt x="4734" y="9476"/>
                  </a:lnTo>
                  <a:lnTo>
                    <a:pt x="4739" y="9436"/>
                  </a:lnTo>
                  <a:lnTo>
                    <a:pt x="4742" y="9394"/>
                  </a:lnTo>
                  <a:lnTo>
                    <a:pt x="4743" y="9348"/>
                  </a:lnTo>
                  <a:lnTo>
                    <a:pt x="4779" y="9366"/>
                  </a:lnTo>
                  <a:lnTo>
                    <a:pt x="4816" y="9382"/>
                  </a:lnTo>
                  <a:lnTo>
                    <a:pt x="4855" y="9398"/>
                  </a:lnTo>
                  <a:lnTo>
                    <a:pt x="4894" y="9412"/>
                  </a:lnTo>
                  <a:lnTo>
                    <a:pt x="4935" y="9426"/>
                  </a:lnTo>
                  <a:lnTo>
                    <a:pt x="4976" y="9439"/>
                  </a:lnTo>
                  <a:lnTo>
                    <a:pt x="5020" y="9450"/>
                  </a:lnTo>
                  <a:lnTo>
                    <a:pt x="5063" y="9462"/>
                  </a:lnTo>
                  <a:lnTo>
                    <a:pt x="5107" y="9471"/>
                  </a:lnTo>
                  <a:lnTo>
                    <a:pt x="5152" y="9479"/>
                  </a:lnTo>
                  <a:lnTo>
                    <a:pt x="5197" y="9486"/>
                  </a:lnTo>
                  <a:lnTo>
                    <a:pt x="5243" y="9493"/>
                  </a:lnTo>
                  <a:lnTo>
                    <a:pt x="5289" y="9498"/>
                  </a:lnTo>
                  <a:lnTo>
                    <a:pt x="5336" y="9502"/>
                  </a:lnTo>
                  <a:lnTo>
                    <a:pt x="5382" y="9504"/>
                  </a:lnTo>
                  <a:lnTo>
                    <a:pt x="5429" y="9504"/>
                  </a:lnTo>
                  <a:lnTo>
                    <a:pt x="5406" y="9540"/>
                  </a:lnTo>
                  <a:lnTo>
                    <a:pt x="5382" y="9575"/>
                  </a:lnTo>
                  <a:lnTo>
                    <a:pt x="5361" y="9613"/>
                  </a:lnTo>
                  <a:lnTo>
                    <a:pt x="5340" y="9652"/>
                  </a:lnTo>
                  <a:lnTo>
                    <a:pt x="5320" y="9694"/>
                  </a:lnTo>
                  <a:lnTo>
                    <a:pt x="5311" y="9717"/>
                  </a:lnTo>
                  <a:lnTo>
                    <a:pt x="5302" y="9741"/>
                  </a:lnTo>
                  <a:lnTo>
                    <a:pt x="5293" y="9765"/>
                  </a:lnTo>
                  <a:lnTo>
                    <a:pt x="5286" y="9791"/>
                  </a:lnTo>
                  <a:lnTo>
                    <a:pt x="5279" y="9819"/>
                  </a:lnTo>
                  <a:lnTo>
                    <a:pt x="5273" y="9847"/>
                  </a:lnTo>
                  <a:lnTo>
                    <a:pt x="5269" y="9894"/>
                  </a:lnTo>
                  <a:lnTo>
                    <a:pt x="5268" y="9942"/>
                  </a:lnTo>
                  <a:lnTo>
                    <a:pt x="5270" y="9991"/>
                  </a:lnTo>
                  <a:lnTo>
                    <a:pt x="5274" y="10041"/>
                  </a:lnTo>
                  <a:lnTo>
                    <a:pt x="5282" y="10091"/>
                  </a:lnTo>
                  <a:lnTo>
                    <a:pt x="5294" y="10142"/>
                  </a:lnTo>
                  <a:lnTo>
                    <a:pt x="5309" y="10195"/>
                  </a:lnTo>
                  <a:lnTo>
                    <a:pt x="5327" y="10249"/>
                  </a:lnTo>
                  <a:lnTo>
                    <a:pt x="5350" y="10303"/>
                  </a:lnTo>
                  <a:lnTo>
                    <a:pt x="5376" y="10359"/>
                  </a:lnTo>
                  <a:lnTo>
                    <a:pt x="5406" y="10415"/>
                  </a:lnTo>
                  <a:lnTo>
                    <a:pt x="5440" y="10473"/>
                  </a:lnTo>
                  <a:lnTo>
                    <a:pt x="5477" y="10533"/>
                  </a:lnTo>
                  <a:lnTo>
                    <a:pt x="5498" y="10564"/>
                  </a:lnTo>
                  <a:lnTo>
                    <a:pt x="5519" y="10594"/>
                  </a:lnTo>
                  <a:lnTo>
                    <a:pt x="5542" y="10625"/>
                  </a:lnTo>
                  <a:lnTo>
                    <a:pt x="5565" y="10656"/>
                  </a:lnTo>
                  <a:lnTo>
                    <a:pt x="5590" y="10687"/>
                  </a:lnTo>
                  <a:lnTo>
                    <a:pt x="5616" y="10719"/>
                  </a:lnTo>
                  <a:lnTo>
                    <a:pt x="5651" y="10763"/>
                  </a:lnTo>
                  <a:lnTo>
                    <a:pt x="5685" y="10805"/>
                  </a:lnTo>
                  <a:lnTo>
                    <a:pt x="5718" y="10846"/>
                  </a:lnTo>
                  <a:lnTo>
                    <a:pt x="5751" y="10886"/>
                  </a:lnTo>
                  <a:lnTo>
                    <a:pt x="5783" y="10924"/>
                  </a:lnTo>
                  <a:lnTo>
                    <a:pt x="5815" y="10962"/>
                  </a:lnTo>
                  <a:lnTo>
                    <a:pt x="5846" y="10998"/>
                  </a:lnTo>
                  <a:lnTo>
                    <a:pt x="5877" y="11033"/>
                  </a:lnTo>
                  <a:lnTo>
                    <a:pt x="5907" y="11067"/>
                  </a:lnTo>
                  <a:lnTo>
                    <a:pt x="5937" y="11100"/>
                  </a:lnTo>
                  <a:lnTo>
                    <a:pt x="5966" y="11131"/>
                  </a:lnTo>
                  <a:lnTo>
                    <a:pt x="5995" y="11162"/>
                  </a:lnTo>
                  <a:lnTo>
                    <a:pt x="6024" y="11190"/>
                  </a:lnTo>
                  <a:lnTo>
                    <a:pt x="6053" y="11218"/>
                  </a:lnTo>
                  <a:lnTo>
                    <a:pt x="6082" y="11244"/>
                  </a:lnTo>
                  <a:lnTo>
                    <a:pt x="6111" y="11269"/>
                  </a:lnTo>
                  <a:lnTo>
                    <a:pt x="6139" y="11292"/>
                  </a:lnTo>
                  <a:lnTo>
                    <a:pt x="6168" y="11315"/>
                  </a:lnTo>
                  <a:lnTo>
                    <a:pt x="6196" y="11335"/>
                  </a:lnTo>
                  <a:lnTo>
                    <a:pt x="6225" y="11354"/>
                  </a:lnTo>
                  <a:lnTo>
                    <a:pt x="6252" y="11372"/>
                  </a:lnTo>
                  <a:lnTo>
                    <a:pt x="6281" y="11388"/>
                  </a:lnTo>
                  <a:lnTo>
                    <a:pt x="6310" y="11403"/>
                  </a:lnTo>
                  <a:lnTo>
                    <a:pt x="6339" y="11417"/>
                  </a:lnTo>
                  <a:lnTo>
                    <a:pt x="6368" y="11428"/>
                  </a:lnTo>
                  <a:lnTo>
                    <a:pt x="6398" y="11438"/>
                  </a:lnTo>
                  <a:lnTo>
                    <a:pt x="6427" y="11448"/>
                  </a:lnTo>
                  <a:lnTo>
                    <a:pt x="6458" y="11455"/>
                  </a:lnTo>
                  <a:lnTo>
                    <a:pt x="6488" y="11460"/>
                  </a:lnTo>
                  <a:lnTo>
                    <a:pt x="6519" y="11464"/>
                  </a:lnTo>
                  <a:lnTo>
                    <a:pt x="6550" y="11466"/>
                  </a:lnTo>
                  <a:lnTo>
                    <a:pt x="6582" y="11467"/>
                  </a:lnTo>
                  <a:lnTo>
                    <a:pt x="6628" y="11466"/>
                  </a:lnTo>
                  <a:lnTo>
                    <a:pt x="6674" y="11460"/>
                  </a:lnTo>
                  <a:lnTo>
                    <a:pt x="6719" y="11452"/>
                  </a:lnTo>
                  <a:lnTo>
                    <a:pt x="6763" y="11440"/>
                  </a:lnTo>
                  <a:lnTo>
                    <a:pt x="6807" y="11427"/>
                  </a:lnTo>
                  <a:lnTo>
                    <a:pt x="6849" y="11410"/>
                  </a:lnTo>
                  <a:lnTo>
                    <a:pt x="6891" y="11391"/>
                  </a:lnTo>
                  <a:lnTo>
                    <a:pt x="6933" y="11370"/>
                  </a:lnTo>
                  <a:lnTo>
                    <a:pt x="6973" y="11348"/>
                  </a:lnTo>
                  <a:lnTo>
                    <a:pt x="7013" y="11323"/>
                  </a:lnTo>
                  <a:lnTo>
                    <a:pt x="7052" y="11297"/>
                  </a:lnTo>
                  <a:lnTo>
                    <a:pt x="7091" y="11270"/>
                  </a:lnTo>
                  <a:lnTo>
                    <a:pt x="7165" y="11214"/>
                  </a:lnTo>
                  <a:lnTo>
                    <a:pt x="7236" y="11156"/>
                  </a:lnTo>
                  <a:lnTo>
                    <a:pt x="7271" y="11131"/>
                  </a:lnTo>
                  <a:lnTo>
                    <a:pt x="7306" y="11105"/>
                  </a:lnTo>
                  <a:lnTo>
                    <a:pt x="7342" y="11076"/>
                  </a:lnTo>
                  <a:lnTo>
                    <a:pt x="7377" y="11047"/>
                  </a:lnTo>
                  <a:lnTo>
                    <a:pt x="7412" y="11018"/>
                  </a:lnTo>
                  <a:lnTo>
                    <a:pt x="7447" y="10989"/>
                  </a:lnTo>
                  <a:lnTo>
                    <a:pt x="7482" y="10962"/>
                  </a:lnTo>
                  <a:lnTo>
                    <a:pt x="7517" y="10938"/>
                  </a:lnTo>
                  <a:lnTo>
                    <a:pt x="7658" y="10820"/>
                  </a:lnTo>
                  <a:lnTo>
                    <a:pt x="7802" y="10703"/>
                  </a:lnTo>
                  <a:lnTo>
                    <a:pt x="7944" y="10583"/>
                  </a:lnTo>
                  <a:lnTo>
                    <a:pt x="8086" y="10462"/>
                  </a:lnTo>
                  <a:lnTo>
                    <a:pt x="8156" y="10401"/>
                  </a:lnTo>
                  <a:lnTo>
                    <a:pt x="8224" y="10338"/>
                  </a:lnTo>
                  <a:lnTo>
                    <a:pt x="8292" y="10274"/>
                  </a:lnTo>
                  <a:lnTo>
                    <a:pt x="8358" y="10210"/>
                  </a:lnTo>
                  <a:lnTo>
                    <a:pt x="8423" y="10145"/>
                  </a:lnTo>
                  <a:lnTo>
                    <a:pt x="8487" y="10078"/>
                  </a:lnTo>
                  <a:lnTo>
                    <a:pt x="8548" y="10010"/>
                  </a:lnTo>
                  <a:lnTo>
                    <a:pt x="8608" y="9941"/>
                  </a:lnTo>
                  <a:lnTo>
                    <a:pt x="8623" y="9921"/>
                  </a:lnTo>
                  <a:lnTo>
                    <a:pt x="8638" y="9900"/>
                  </a:lnTo>
                  <a:lnTo>
                    <a:pt x="8653" y="9878"/>
                  </a:lnTo>
                  <a:lnTo>
                    <a:pt x="8668" y="9855"/>
                  </a:lnTo>
                  <a:lnTo>
                    <a:pt x="8685" y="9831"/>
                  </a:lnTo>
                  <a:lnTo>
                    <a:pt x="8700" y="9807"/>
                  </a:lnTo>
                  <a:lnTo>
                    <a:pt x="8733" y="9754"/>
                  </a:lnTo>
                  <a:lnTo>
                    <a:pt x="8766" y="9698"/>
                  </a:lnTo>
                  <a:lnTo>
                    <a:pt x="8799" y="9638"/>
                  </a:lnTo>
                  <a:lnTo>
                    <a:pt x="8834" y="9575"/>
                  </a:lnTo>
                  <a:lnTo>
                    <a:pt x="8868" y="9510"/>
                  </a:lnTo>
                  <a:lnTo>
                    <a:pt x="8903" y="9442"/>
                  </a:lnTo>
                  <a:lnTo>
                    <a:pt x="8939" y="9372"/>
                  </a:lnTo>
                  <a:lnTo>
                    <a:pt x="8975" y="9300"/>
                  </a:lnTo>
                  <a:lnTo>
                    <a:pt x="9010" y="9227"/>
                  </a:lnTo>
                  <a:lnTo>
                    <a:pt x="9045" y="9153"/>
                  </a:lnTo>
                  <a:lnTo>
                    <a:pt x="9080" y="9076"/>
                  </a:lnTo>
                  <a:lnTo>
                    <a:pt x="9149" y="8924"/>
                  </a:lnTo>
                  <a:lnTo>
                    <a:pt x="9217" y="8770"/>
                  </a:lnTo>
                  <a:lnTo>
                    <a:pt x="9250" y="8694"/>
                  </a:lnTo>
                  <a:lnTo>
                    <a:pt x="9282" y="8619"/>
                  </a:lnTo>
                  <a:lnTo>
                    <a:pt x="9313" y="8545"/>
                  </a:lnTo>
                  <a:lnTo>
                    <a:pt x="9343" y="8473"/>
                  </a:lnTo>
                  <a:lnTo>
                    <a:pt x="9373" y="8402"/>
                  </a:lnTo>
                  <a:lnTo>
                    <a:pt x="9401" y="8333"/>
                  </a:lnTo>
                  <a:lnTo>
                    <a:pt x="9428" y="8266"/>
                  </a:lnTo>
                  <a:lnTo>
                    <a:pt x="9454" y="8201"/>
                  </a:lnTo>
                  <a:lnTo>
                    <a:pt x="9477" y="8139"/>
                  </a:lnTo>
                  <a:lnTo>
                    <a:pt x="9500" y="8081"/>
                  </a:lnTo>
                  <a:lnTo>
                    <a:pt x="9522" y="8026"/>
                  </a:lnTo>
                  <a:lnTo>
                    <a:pt x="9540" y="7974"/>
                  </a:lnTo>
                  <a:lnTo>
                    <a:pt x="9550" y="7951"/>
                  </a:lnTo>
                  <a:lnTo>
                    <a:pt x="9558" y="7927"/>
                  </a:lnTo>
                  <a:lnTo>
                    <a:pt x="9566" y="7905"/>
                  </a:lnTo>
                  <a:lnTo>
                    <a:pt x="9573" y="7884"/>
                  </a:lnTo>
                  <a:lnTo>
                    <a:pt x="9644" y="7942"/>
                  </a:lnTo>
                  <a:lnTo>
                    <a:pt x="9714" y="7999"/>
                  </a:lnTo>
                  <a:lnTo>
                    <a:pt x="9784" y="8055"/>
                  </a:lnTo>
                  <a:lnTo>
                    <a:pt x="9819" y="8080"/>
                  </a:lnTo>
                  <a:lnTo>
                    <a:pt x="9854" y="8106"/>
                  </a:lnTo>
                  <a:lnTo>
                    <a:pt x="9889" y="8130"/>
                  </a:lnTo>
                  <a:lnTo>
                    <a:pt x="9924" y="8153"/>
                  </a:lnTo>
                  <a:lnTo>
                    <a:pt x="9960" y="8175"/>
                  </a:lnTo>
                  <a:lnTo>
                    <a:pt x="9995" y="8195"/>
                  </a:lnTo>
                  <a:lnTo>
                    <a:pt x="10030" y="8213"/>
                  </a:lnTo>
                  <a:lnTo>
                    <a:pt x="10065" y="8231"/>
                  </a:lnTo>
                  <a:lnTo>
                    <a:pt x="10100" y="8245"/>
                  </a:lnTo>
                  <a:lnTo>
                    <a:pt x="10135" y="8258"/>
                  </a:lnTo>
                  <a:lnTo>
                    <a:pt x="10205" y="8281"/>
                  </a:lnTo>
                  <a:lnTo>
                    <a:pt x="10274" y="8304"/>
                  </a:lnTo>
                  <a:lnTo>
                    <a:pt x="10344" y="8324"/>
                  </a:lnTo>
                  <a:lnTo>
                    <a:pt x="10412" y="8343"/>
                  </a:lnTo>
                  <a:lnTo>
                    <a:pt x="10478" y="8359"/>
                  </a:lnTo>
                  <a:lnTo>
                    <a:pt x="10511" y="8366"/>
                  </a:lnTo>
                  <a:lnTo>
                    <a:pt x="10543" y="8372"/>
                  </a:lnTo>
                  <a:lnTo>
                    <a:pt x="10574" y="8376"/>
                  </a:lnTo>
                  <a:lnTo>
                    <a:pt x="10605" y="8380"/>
                  </a:lnTo>
                  <a:lnTo>
                    <a:pt x="10636" y="8382"/>
                  </a:lnTo>
                  <a:lnTo>
                    <a:pt x="10665" y="8382"/>
                  </a:lnTo>
                  <a:lnTo>
                    <a:pt x="10706" y="8382"/>
                  </a:lnTo>
                  <a:lnTo>
                    <a:pt x="10745" y="8380"/>
                  </a:lnTo>
                  <a:lnTo>
                    <a:pt x="10785" y="8377"/>
                  </a:lnTo>
                  <a:lnTo>
                    <a:pt x="10825" y="8372"/>
                  </a:lnTo>
                  <a:lnTo>
                    <a:pt x="10863" y="8367"/>
                  </a:lnTo>
                  <a:lnTo>
                    <a:pt x="10901" y="8359"/>
                  </a:lnTo>
                  <a:lnTo>
                    <a:pt x="10938" y="8351"/>
                  </a:lnTo>
                  <a:lnTo>
                    <a:pt x="10975" y="8342"/>
                  </a:lnTo>
                  <a:lnTo>
                    <a:pt x="11011" y="8331"/>
                  </a:lnTo>
                  <a:lnTo>
                    <a:pt x="11048" y="8318"/>
                  </a:lnTo>
                  <a:lnTo>
                    <a:pt x="11083" y="8305"/>
                  </a:lnTo>
                  <a:lnTo>
                    <a:pt x="11118" y="8290"/>
                  </a:lnTo>
                  <a:lnTo>
                    <a:pt x="11152" y="8274"/>
                  </a:lnTo>
                  <a:lnTo>
                    <a:pt x="11186" y="8258"/>
                  </a:lnTo>
                  <a:lnTo>
                    <a:pt x="11220" y="8239"/>
                  </a:lnTo>
                  <a:lnTo>
                    <a:pt x="11253" y="8218"/>
                  </a:lnTo>
                  <a:lnTo>
                    <a:pt x="11286" y="8198"/>
                  </a:lnTo>
                  <a:lnTo>
                    <a:pt x="11318" y="8175"/>
                  </a:lnTo>
                  <a:lnTo>
                    <a:pt x="11349" y="8151"/>
                  </a:lnTo>
                  <a:lnTo>
                    <a:pt x="11381" y="8127"/>
                  </a:lnTo>
                  <a:lnTo>
                    <a:pt x="11412" y="8101"/>
                  </a:lnTo>
                  <a:lnTo>
                    <a:pt x="11442" y="8073"/>
                  </a:lnTo>
                  <a:lnTo>
                    <a:pt x="11472" y="8044"/>
                  </a:lnTo>
                  <a:lnTo>
                    <a:pt x="11502" y="8014"/>
                  </a:lnTo>
                  <a:lnTo>
                    <a:pt x="11531" y="7982"/>
                  </a:lnTo>
                  <a:lnTo>
                    <a:pt x="11560" y="7951"/>
                  </a:lnTo>
                  <a:lnTo>
                    <a:pt x="11587" y="7917"/>
                  </a:lnTo>
                  <a:lnTo>
                    <a:pt x="11616" y="7882"/>
                  </a:lnTo>
                  <a:lnTo>
                    <a:pt x="11643" y="7844"/>
                  </a:lnTo>
                  <a:lnTo>
                    <a:pt x="11671" y="7807"/>
                  </a:lnTo>
                  <a:lnTo>
                    <a:pt x="11698" y="7768"/>
                  </a:lnTo>
                  <a:lnTo>
                    <a:pt x="11724" y="7728"/>
                  </a:lnTo>
                  <a:lnTo>
                    <a:pt x="11746" y="7693"/>
                  </a:lnTo>
                  <a:lnTo>
                    <a:pt x="11768" y="7658"/>
                  </a:lnTo>
                  <a:lnTo>
                    <a:pt x="11788" y="7623"/>
                  </a:lnTo>
                  <a:lnTo>
                    <a:pt x="11806" y="7589"/>
                  </a:lnTo>
                  <a:lnTo>
                    <a:pt x="11824" y="7555"/>
                  </a:lnTo>
                  <a:lnTo>
                    <a:pt x="11839" y="7522"/>
                  </a:lnTo>
                  <a:lnTo>
                    <a:pt x="11855" y="7490"/>
                  </a:lnTo>
                  <a:lnTo>
                    <a:pt x="11868" y="7459"/>
                  </a:lnTo>
                  <a:lnTo>
                    <a:pt x="11881" y="7429"/>
                  </a:lnTo>
                  <a:lnTo>
                    <a:pt x="11893" y="7401"/>
                  </a:lnTo>
                  <a:lnTo>
                    <a:pt x="11903" y="7373"/>
                  </a:lnTo>
                  <a:lnTo>
                    <a:pt x="11913" y="7347"/>
                  </a:lnTo>
                  <a:lnTo>
                    <a:pt x="11921" y="7322"/>
                  </a:lnTo>
                  <a:lnTo>
                    <a:pt x="11929" y="7300"/>
                  </a:lnTo>
                  <a:lnTo>
                    <a:pt x="11936" y="7279"/>
                  </a:lnTo>
                  <a:lnTo>
                    <a:pt x="11943" y="7260"/>
                  </a:lnTo>
                  <a:lnTo>
                    <a:pt x="12038" y="7282"/>
                  </a:lnTo>
                  <a:lnTo>
                    <a:pt x="12135" y="7302"/>
                  </a:lnTo>
                  <a:lnTo>
                    <a:pt x="12235" y="7317"/>
                  </a:lnTo>
                  <a:lnTo>
                    <a:pt x="12336" y="7330"/>
                  </a:lnTo>
                  <a:lnTo>
                    <a:pt x="12439" y="7341"/>
                  </a:lnTo>
                  <a:lnTo>
                    <a:pt x="12543" y="7348"/>
                  </a:lnTo>
                  <a:lnTo>
                    <a:pt x="12648" y="7352"/>
                  </a:lnTo>
                  <a:lnTo>
                    <a:pt x="12753" y="7354"/>
                  </a:lnTo>
                  <a:lnTo>
                    <a:pt x="12846" y="7354"/>
                  </a:lnTo>
                  <a:lnTo>
                    <a:pt x="12899" y="7353"/>
                  </a:lnTo>
                  <a:lnTo>
                    <a:pt x="12951" y="7351"/>
                  </a:lnTo>
                  <a:lnTo>
                    <a:pt x="13004" y="7347"/>
                  </a:lnTo>
                  <a:lnTo>
                    <a:pt x="13056" y="7341"/>
                  </a:lnTo>
                  <a:lnTo>
                    <a:pt x="13109" y="7334"/>
                  </a:lnTo>
                  <a:lnTo>
                    <a:pt x="13161" y="7324"/>
                  </a:lnTo>
                  <a:lnTo>
                    <a:pt x="13213" y="7314"/>
                  </a:lnTo>
                  <a:lnTo>
                    <a:pt x="13265" y="7303"/>
                  </a:lnTo>
                  <a:lnTo>
                    <a:pt x="13318" y="7288"/>
                  </a:lnTo>
                  <a:lnTo>
                    <a:pt x="13369" y="7274"/>
                  </a:lnTo>
                  <a:lnTo>
                    <a:pt x="13421" y="7257"/>
                  </a:lnTo>
                  <a:lnTo>
                    <a:pt x="13472" y="7239"/>
                  </a:lnTo>
                  <a:lnTo>
                    <a:pt x="13524" y="7219"/>
                  </a:lnTo>
                  <a:lnTo>
                    <a:pt x="13575" y="7198"/>
                  </a:lnTo>
                  <a:lnTo>
                    <a:pt x="13625" y="7175"/>
                  </a:lnTo>
                  <a:lnTo>
                    <a:pt x="13676" y="7151"/>
                  </a:lnTo>
                  <a:lnTo>
                    <a:pt x="13726" y="7125"/>
                  </a:lnTo>
                  <a:lnTo>
                    <a:pt x="13776" y="7099"/>
                  </a:lnTo>
                  <a:lnTo>
                    <a:pt x="13826" y="7070"/>
                  </a:lnTo>
                  <a:lnTo>
                    <a:pt x="13875" y="7040"/>
                  </a:lnTo>
                  <a:lnTo>
                    <a:pt x="13925" y="7009"/>
                  </a:lnTo>
                  <a:lnTo>
                    <a:pt x="13973" y="6976"/>
                  </a:lnTo>
                  <a:lnTo>
                    <a:pt x="14022" y="6942"/>
                  </a:lnTo>
                  <a:lnTo>
                    <a:pt x="14069" y="6907"/>
                  </a:lnTo>
                  <a:lnTo>
                    <a:pt x="14117" y="6870"/>
                  </a:lnTo>
                  <a:lnTo>
                    <a:pt x="14164" y="6832"/>
                  </a:lnTo>
                  <a:lnTo>
                    <a:pt x="14211" y="6792"/>
                  </a:lnTo>
                  <a:lnTo>
                    <a:pt x="14256" y="6752"/>
                  </a:lnTo>
                  <a:lnTo>
                    <a:pt x="14302" y="6709"/>
                  </a:lnTo>
                  <a:lnTo>
                    <a:pt x="14347" y="6666"/>
                  </a:lnTo>
                  <a:lnTo>
                    <a:pt x="14392" y="6621"/>
                  </a:lnTo>
                  <a:lnTo>
                    <a:pt x="14436" y="6574"/>
                  </a:lnTo>
                  <a:lnTo>
                    <a:pt x="14502" y="6500"/>
                  </a:lnTo>
                  <a:lnTo>
                    <a:pt x="14566" y="6424"/>
                  </a:lnTo>
                  <a:lnTo>
                    <a:pt x="14629" y="6345"/>
                  </a:lnTo>
                  <a:lnTo>
                    <a:pt x="14689" y="6264"/>
                  </a:lnTo>
                  <a:lnTo>
                    <a:pt x="14746" y="6181"/>
                  </a:lnTo>
                  <a:lnTo>
                    <a:pt x="14802" y="6095"/>
                  </a:lnTo>
                  <a:lnTo>
                    <a:pt x="14856" y="6008"/>
                  </a:lnTo>
                  <a:lnTo>
                    <a:pt x="14907" y="5918"/>
                  </a:lnTo>
                  <a:lnTo>
                    <a:pt x="14957" y="5826"/>
                  </a:lnTo>
                  <a:lnTo>
                    <a:pt x="15004" y="5732"/>
                  </a:lnTo>
                  <a:lnTo>
                    <a:pt x="15050" y="5636"/>
                  </a:lnTo>
                  <a:lnTo>
                    <a:pt x="15092" y="5539"/>
                  </a:lnTo>
                  <a:lnTo>
                    <a:pt x="15133" y="5439"/>
                  </a:lnTo>
                  <a:lnTo>
                    <a:pt x="15172" y="5337"/>
                  </a:lnTo>
                  <a:lnTo>
                    <a:pt x="15208" y="5234"/>
                  </a:lnTo>
                  <a:lnTo>
                    <a:pt x="15242" y="5129"/>
                  </a:lnTo>
                  <a:lnTo>
                    <a:pt x="15274" y="5023"/>
                  </a:lnTo>
                  <a:lnTo>
                    <a:pt x="15303" y="4914"/>
                  </a:lnTo>
                  <a:lnTo>
                    <a:pt x="15331" y="4804"/>
                  </a:lnTo>
                  <a:lnTo>
                    <a:pt x="15355" y="4693"/>
                  </a:lnTo>
                  <a:lnTo>
                    <a:pt x="15377" y="4579"/>
                  </a:lnTo>
                  <a:lnTo>
                    <a:pt x="15398" y="4464"/>
                  </a:lnTo>
                  <a:lnTo>
                    <a:pt x="15415" y="4348"/>
                  </a:lnTo>
                  <a:lnTo>
                    <a:pt x="15431" y="4230"/>
                  </a:lnTo>
                  <a:lnTo>
                    <a:pt x="15443" y="4111"/>
                  </a:lnTo>
                  <a:lnTo>
                    <a:pt x="15454" y="3990"/>
                  </a:lnTo>
                  <a:lnTo>
                    <a:pt x="15462" y="3868"/>
                  </a:lnTo>
                  <a:lnTo>
                    <a:pt x="15467" y="3745"/>
                  </a:lnTo>
                  <a:lnTo>
                    <a:pt x="15470" y="3621"/>
                  </a:lnTo>
                  <a:lnTo>
                    <a:pt x="15471" y="3496"/>
                  </a:lnTo>
                  <a:lnTo>
                    <a:pt x="15469" y="3369"/>
                  </a:lnTo>
                  <a:lnTo>
                    <a:pt x="15464" y="3240"/>
                  </a:lnTo>
                  <a:lnTo>
                    <a:pt x="15460" y="3150"/>
                  </a:lnTo>
                  <a:lnTo>
                    <a:pt x="15455" y="3060"/>
                  </a:lnTo>
                  <a:lnTo>
                    <a:pt x="15448" y="2971"/>
                  </a:lnTo>
                  <a:lnTo>
                    <a:pt x="15441" y="2885"/>
                  </a:lnTo>
                  <a:lnTo>
                    <a:pt x="15435" y="2799"/>
                  </a:lnTo>
                  <a:lnTo>
                    <a:pt x="15427" y="2716"/>
                  </a:lnTo>
                  <a:lnTo>
                    <a:pt x="15418" y="2633"/>
                  </a:lnTo>
                  <a:lnTo>
                    <a:pt x="15409" y="2553"/>
                  </a:lnTo>
                  <a:lnTo>
                    <a:pt x="15400" y="2475"/>
                  </a:lnTo>
                  <a:lnTo>
                    <a:pt x="15390" y="2397"/>
                  </a:lnTo>
                  <a:lnTo>
                    <a:pt x="15379" y="2321"/>
                  </a:lnTo>
                  <a:lnTo>
                    <a:pt x="15369" y="2246"/>
                  </a:lnTo>
                  <a:lnTo>
                    <a:pt x="15356" y="2174"/>
                  </a:lnTo>
                  <a:lnTo>
                    <a:pt x="15345" y="2102"/>
                  </a:lnTo>
                  <a:lnTo>
                    <a:pt x="15332" y="2032"/>
                  </a:lnTo>
                  <a:lnTo>
                    <a:pt x="15319" y="1964"/>
                  </a:lnTo>
                  <a:lnTo>
                    <a:pt x="15306" y="1897"/>
                  </a:lnTo>
                  <a:lnTo>
                    <a:pt x="15291" y="1832"/>
                  </a:lnTo>
                  <a:lnTo>
                    <a:pt x="15277" y="1768"/>
                  </a:lnTo>
                  <a:lnTo>
                    <a:pt x="15261" y="1705"/>
                  </a:lnTo>
                  <a:lnTo>
                    <a:pt x="15247" y="1645"/>
                  </a:lnTo>
                  <a:lnTo>
                    <a:pt x="15231" y="1585"/>
                  </a:lnTo>
                  <a:lnTo>
                    <a:pt x="15214" y="1527"/>
                  </a:lnTo>
                  <a:lnTo>
                    <a:pt x="15197" y="1471"/>
                  </a:lnTo>
                  <a:lnTo>
                    <a:pt x="15181" y="1415"/>
                  </a:lnTo>
                  <a:lnTo>
                    <a:pt x="15163" y="1361"/>
                  </a:lnTo>
                  <a:lnTo>
                    <a:pt x="15146" y="1310"/>
                  </a:lnTo>
                  <a:lnTo>
                    <a:pt x="15127" y="1258"/>
                  </a:lnTo>
                  <a:lnTo>
                    <a:pt x="15109" y="1210"/>
                  </a:lnTo>
                  <a:lnTo>
                    <a:pt x="15090" y="1162"/>
                  </a:lnTo>
                  <a:lnTo>
                    <a:pt x="15071" y="1115"/>
                  </a:lnTo>
                  <a:lnTo>
                    <a:pt x="15051" y="1071"/>
                  </a:lnTo>
                  <a:lnTo>
                    <a:pt x="15031" y="1027"/>
                  </a:lnTo>
                  <a:lnTo>
                    <a:pt x="15011" y="985"/>
                  </a:lnTo>
                  <a:lnTo>
                    <a:pt x="14991" y="944"/>
                  </a:lnTo>
                  <a:lnTo>
                    <a:pt x="14969" y="905"/>
                  </a:lnTo>
                  <a:lnTo>
                    <a:pt x="14949" y="867"/>
                  </a:lnTo>
                  <a:lnTo>
                    <a:pt x="14927" y="831"/>
                  </a:lnTo>
                  <a:lnTo>
                    <a:pt x="14905" y="796"/>
                  </a:lnTo>
                  <a:lnTo>
                    <a:pt x="14884" y="763"/>
                  </a:lnTo>
                  <a:lnTo>
                    <a:pt x="14862" y="731"/>
                  </a:lnTo>
                  <a:lnTo>
                    <a:pt x="14839" y="700"/>
                  </a:lnTo>
                  <a:lnTo>
                    <a:pt x="14817" y="670"/>
                  </a:lnTo>
                  <a:lnTo>
                    <a:pt x="14794" y="642"/>
                  </a:lnTo>
                  <a:lnTo>
                    <a:pt x="14771" y="617"/>
                  </a:lnTo>
                  <a:lnTo>
                    <a:pt x="14748" y="591"/>
                  </a:lnTo>
                  <a:lnTo>
                    <a:pt x="14725" y="567"/>
                  </a:lnTo>
                  <a:lnTo>
                    <a:pt x="14702" y="546"/>
                  </a:lnTo>
                  <a:lnTo>
                    <a:pt x="14678" y="524"/>
                  </a:lnTo>
                  <a:lnTo>
                    <a:pt x="14654" y="504"/>
                  </a:lnTo>
                  <a:lnTo>
                    <a:pt x="14630" y="487"/>
                  </a:lnTo>
                  <a:lnTo>
                    <a:pt x="14606" y="469"/>
                  </a:lnTo>
                  <a:lnTo>
                    <a:pt x="14582" y="454"/>
                  </a:lnTo>
                  <a:lnTo>
                    <a:pt x="14557" y="440"/>
                  </a:lnTo>
                  <a:lnTo>
                    <a:pt x="14534" y="427"/>
                  </a:lnTo>
                  <a:lnTo>
                    <a:pt x="14509" y="416"/>
                  </a:lnTo>
                  <a:lnTo>
                    <a:pt x="14484" y="405"/>
                  </a:lnTo>
                  <a:lnTo>
                    <a:pt x="14459" y="397"/>
                  </a:lnTo>
                  <a:lnTo>
                    <a:pt x="14435" y="390"/>
                  </a:lnTo>
                  <a:lnTo>
                    <a:pt x="14410" y="384"/>
                  </a:lnTo>
                  <a:lnTo>
                    <a:pt x="14385" y="380"/>
                  </a:lnTo>
                  <a:lnTo>
                    <a:pt x="14360" y="376"/>
                  </a:lnTo>
                  <a:lnTo>
                    <a:pt x="14336" y="374"/>
                  </a:lnTo>
                  <a:lnTo>
                    <a:pt x="14311" y="374"/>
                  </a:lnTo>
                  <a:lnTo>
                    <a:pt x="14280" y="374"/>
                  </a:lnTo>
                  <a:lnTo>
                    <a:pt x="14251" y="377"/>
                  </a:lnTo>
                  <a:lnTo>
                    <a:pt x="14223" y="381"/>
                  </a:lnTo>
                  <a:lnTo>
                    <a:pt x="14170" y="393"/>
                  </a:lnTo>
                  <a:lnTo>
                    <a:pt x="14121" y="409"/>
                  </a:lnTo>
                  <a:lnTo>
                    <a:pt x="14074" y="428"/>
                  </a:lnTo>
                  <a:lnTo>
                    <a:pt x="14031" y="450"/>
                  </a:lnTo>
                  <a:lnTo>
                    <a:pt x="13990" y="473"/>
                  </a:lnTo>
                  <a:lnTo>
                    <a:pt x="13953" y="500"/>
                  </a:lnTo>
                  <a:lnTo>
                    <a:pt x="13917" y="529"/>
                  </a:lnTo>
                  <a:lnTo>
                    <a:pt x="13885" y="559"/>
                  </a:lnTo>
                  <a:lnTo>
                    <a:pt x="13855" y="590"/>
                  </a:lnTo>
                  <a:lnTo>
                    <a:pt x="13828" y="622"/>
                  </a:lnTo>
                  <a:lnTo>
                    <a:pt x="13802" y="654"/>
                  </a:lnTo>
                  <a:lnTo>
                    <a:pt x="13779" y="686"/>
                  </a:lnTo>
                  <a:lnTo>
                    <a:pt x="13757" y="718"/>
                  </a:lnTo>
                  <a:lnTo>
                    <a:pt x="13737" y="748"/>
                  </a:lnTo>
                  <a:lnTo>
                    <a:pt x="13719" y="778"/>
                  </a:lnTo>
                  <a:lnTo>
                    <a:pt x="13706" y="803"/>
                  </a:lnTo>
                  <a:lnTo>
                    <a:pt x="13690" y="829"/>
                  </a:lnTo>
                  <a:lnTo>
                    <a:pt x="13674" y="857"/>
                  </a:lnTo>
                  <a:lnTo>
                    <a:pt x="13656" y="883"/>
                  </a:lnTo>
                  <a:lnTo>
                    <a:pt x="13639" y="909"/>
                  </a:lnTo>
                  <a:lnTo>
                    <a:pt x="13622" y="932"/>
                  </a:lnTo>
                  <a:lnTo>
                    <a:pt x="13615" y="942"/>
                  </a:lnTo>
                  <a:lnTo>
                    <a:pt x="13607" y="951"/>
                  </a:lnTo>
                  <a:lnTo>
                    <a:pt x="13600" y="959"/>
                  </a:lnTo>
                  <a:lnTo>
                    <a:pt x="13594" y="966"/>
                  </a:lnTo>
                  <a:lnTo>
                    <a:pt x="13559" y="987"/>
                  </a:lnTo>
                  <a:lnTo>
                    <a:pt x="13524" y="1007"/>
                  </a:lnTo>
                  <a:lnTo>
                    <a:pt x="13489" y="1025"/>
                  </a:lnTo>
                  <a:lnTo>
                    <a:pt x="13454" y="1040"/>
                  </a:lnTo>
                  <a:lnTo>
                    <a:pt x="13419" y="1053"/>
                  </a:lnTo>
                  <a:lnTo>
                    <a:pt x="13384" y="1067"/>
                  </a:lnTo>
                  <a:lnTo>
                    <a:pt x="13314" y="1090"/>
                  </a:lnTo>
                  <a:lnTo>
                    <a:pt x="13266" y="1112"/>
                  </a:lnTo>
                  <a:lnTo>
                    <a:pt x="13214" y="1134"/>
                  </a:lnTo>
                  <a:lnTo>
                    <a:pt x="13162" y="1157"/>
                  </a:lnTo>
                  <a:lnTo>
                    <a:pt x="13135" y="1170"/>
                  </a:lnTo>
                  <a:lnTo>
                    <a:pt x="13107" y="1183"/>
                  </a:lnTo>
                  <a:lnTo>
                    <a:pt x="13079" y="1199"/>
                  </a:lnTo>
                  <a:lnTo>
                    <a:pt x="13051" y="1216"/>
                  </a:lnTo>
                  <a:lnTo>
                    <a:pt x="13022" y="1235"/>
                  </a:lnTo>
                  <a:lnTo>
                    <a:pt x="12993" y="1256"/>
                  </a:lnTo>
                  <a:lnTo>
                    <a:pt x="12965" y="1280"/>
                  </a:lnTo>
                  <a:lnTo>
                    <a:pt x="12936" y="1307"/>
                  </a:lnTo>
                  <a:lnTo>
                    <a:pt x="12907" y="1337"/>
                  </a:lnTo>
                  <a:lnTo>
                    <a:pt x="12878" y="1371"/>
                  </a:lnTo>
                  <a:lnTo>
                    <a:pt x="12858" y="1391"/>
                  </a:lnTo>
                  <a:lnTo>
                    <a:pt x="12840" y="1412"/>
                  </a:lnTo>
                  <a:lnTo>
                    <a:pt x="12823" y="1433"/>
                  </a:lnTo>
                  <a:lnTo>
                    <a:pt x="12809" y="1455"/>
                  </a:lnTo>
                  <a:lnTo>
                    <a:pt x="12795" y="1477"/>
                  </a:lnTo>
                  <a:lnTo>
                    <a:pt x="12783" y="1499"/>
                  </a:lnTo>
                  <a:lnTo>
                    <a:pt x="12772" y="1522"/>
                  </a:lnTo>
                  <a:lnTo>
                    <a:pt x="12762" y="1545"/>
                  </a:lnTo>
                  <a:lnTo>
                    <a:pt x="12754" y="1568"/>
                  </a:lnTo>
                  <a:lnTo>
                    <a:pt x="12747" y="1591"/>
                  </a:lnTo>
                  <a:lnTo>
                    <a:pt x="12741" y="1615"/>
                  </a:lnTo>
                  <a:lnTo>
                    <a:pt x="12735" y="1638"/>
                  </a:lnTo>
                  <a:lnTo>
                    <a:pt x="12729" y="1688"/>
                  </a:lnTo>
                  <a:lnTo>
                    <a:pt x="12725" y="1736"/>
                  </a:lnTo>
                  <a:lnTo>
                    <a:pt x="12726" y="1787"/>
                  </a:lnTo>
                  <a:lnTo>
                    <a:pt x="12728" y="1837"/>
                  </a:lnTo>
                  <a:lnTo>
                    <a:pt x="12734" y="1889"/>
                  </a:lnTo>
                  <a:lnTo>
                    <a:pt x="12742" y="1940"/>
                  </a:lnTo>
                  <a:lnTo>
                    <a:pt x="12751" y="1992"/>
                  </a:lnTo>
                  <a:lnTo>
                    <a:pt x="12761" y="2044"/>
                  </a:lnTo>
                  <a:lnTo>
                    <a:pt x="12784" y="2149"/>
                  </a:lnTo>
                  <a:lnTo>
                    <a:pt x="12795" y="2203"/>
                  </a:lnTo>
                  <a:lnTo>
                    <a:pt x="12809" y="2260"/>
                  </a:lnTo>
                  <a:lnTo>
                    <a:pt x="12821" y="2318"/>
                  </a:lnTo>
                  <a:lnTo>
                    <a:pt x="12835" y="2379"/>
                  </a:lnTo>
                  <a:lnTo>
                    <a:pt x="12847" y="2444"/>
                  </a:lnTo>
                  <a:lnTo>
                    <a:pt x="12859" y="2511"/>
                  </a:lnTo>
                  <a:lnTo>
                    <a:pt x="12871" y="2582"/>
                  </a:lnTo>
                  <a:lnTo>
                    <a:pt x="12881" y="2656"/>
                  </a:lnTo>
                  <a:lnTo>
                    <a:pt x="12891" y="2733"/>
                  </a:lnTo>
                  <a:lnTo>
                    <a:pt x="12900" y="2815"/>
                  </a:lnTo>
                  <a:lnTo>
                    <a:pt x="12903" y="2858"/>
                  </a:lnTo>
                  <a:lnTo>
                    <a:pt x="12906" y="2901"/>
                  </a:lnTo>
                  <a:lnTo>
                    <a:pt x="12909" y="2946"/>
                  </a:lnTo>
                  <a:lnTo>
                    <a:pt x="12911" y="2991"/>
                  </a:lnTo>
                  <a:lnTo>
                    <a:pt x="12913" y="3037"/>
                  </a:lnTo>
                  <a:lnTo>
                    <a:pt x="12914" y="3085"/>
                  </a:lnTo>
                  <a:lnTo>
                    <a:pt x="12915" y="3134"/>
                  </a:lnTo>
                  <a:lnTo>
                    <a:pt x="12915" y="3184"/>
                  </a:lnTo>
                  <a:lnTo>
                    <a:pt x="12914" y="3235"/>
                  </a:lnTo>
                  <a:lnTo>
                    <a:pt x="12913" y="3288"/>
                  </a:lnTo>
                  <a:lnTo>
                    <a:pt x="12911" y="3341"/>
                  </a:lnTo>
                  <a:lnTo>
                    <a:pt x="12909" y="3396"/>
                  </a:lnTo>
                  <a:lnTo>
                    <a:pt x="12901" y="3396"/>
                  </a:lnTo>
                  <a:lnTo>
                    <a:pt x="12890" y="3396"/>
                  </a:lnTo>
                  <a:lnTo>
                    <a:pt x="12869" y="3392"/>
                  </a:lnTo>
                  <a:lnTo>
                    <a:pt x="12843" y="3384"/>
                  </a:lnTo>
                  <a:lnTo>
                    <a:pt x="12815" y="3375"/>
                  </a:lnTo>
                  <a:lnTo>
                    <a:pt x="12785" y="3362"/>
                  </a:lnTo>
                  <a:lnTo>
                    <a:pt x="12754" y="3345"/>
                  </a:lnTo>
                  <a:lnTo>
                    <a:pt x="12722" y="3326"/>
                  </a:lnTo>
                  <a:lnTo>
                    <a:pt x="12690" y="3303"/>
                  </a:lnTo>
                  <a:lnTo>
                    <a:pt x="12690" y="3302"/>
                  </a:lnTo>
                  <a:lnTo>
                    <a:pt x="12688" y="3300"/>
                  </a:lnTo>
                  <a:lnTo>
                    <a:pt x="12685" y="3296"/>
                  </a:lnTo>
                  <a:lnTo>
                    <a:pt x="12681" y="3291"/>
                  </a:lnTo>
                  <a:lnTo>
                    <a:pt x="12676" y="3284"/>
                  </a:lnTo>
                  <a:lnTo>
                    <a:pt x="12669" y="3276"/>
                  </a:lnTo>
                  <a:lnTo>
                    <a:pt x="12662" y="3268"/>
                  </a:lnTo>
                  <a:lnTo>
                    <a:pt x="12654" y="3258"/>
                  </a:lnTo>
                  <a:lnTo>
                    <a:pt x="12636" y="3236"/>
                  </a:lnTo>
                  <a:lnTo>
                    <a:pt x="12615" y="3210"/>
                  </a:lnTo>
                  <a:lnTo>
                    <a:pt x="12591" y="3184"/>
                  </a:lnTo>
                  <a:lnTo>
                    <a:pt x="12566" y="3155"/>
                  </a:lnTo>
                  <a:lnTo>
                    <a:pt x="12539" y="3125"/>
                  </a:lnTo>
                  <a:lnTo>
                    <a:pt x="12511" y="3096"/>
                  </a:lnTo>
                  <a:lnTo>
                    <a:pt x="12482" y="3067"/>
                  </a:lnTo>
                  <a:lnTo>
                    <a:pt x="12454" y="3039"/>
                  </a:lnTo>
                  <a:lnTo>
                    <a:pt x="12426" y="3015"/>
                  </a:lnTo>
                  <a:lnTo>
                    <a:pt x="12398" y="2992"/>
                  </a:lnTo>
                  <a:lnTo>
                    <a:pt x="12384" y="2983"/>
                  </a:lnTo>
                  <a:lnTo>
                    <a:pt x="12372" y="2973"/>
                  </a:lnTo>
                  <a:lnTo>
                    <a:pt x="12360" y="2966"/>
                  </a:lnTo>
                  <a:lnTo>
                    <a:pt x="12347" y="2960"/>
                  </a:lnTo>
                  <a:lnTo>
                    <a:pt x="12370" y="2947"/>
                  </a:lnTo>
                  <a:lnTo>
                    <a:pt x="12390" y="2931"/>
                  </a:lnTo>
                  <a:lnTo>
                    <a:pt x="12408" y="2914"/>
                  </a:lnTo>
                  <a:lnTo>
                    <a:pt x="12426" y="2893"/>
                  </a:lnTo>
                  <a:lnTo>
                    <a:pt x="12443" y="2872"/>
                  </a:lnTo>
                  <a:lnTo>
                    <a:pt x="12462" y="2850"/>
                  </a:lnTo>
                  <a:lnTo>
                    <a:pt x="12481" y="2827"/>
                  </a:lnTo>
                  <a:lnTo>
                    <a:pt x="12503" y="2803"/>
                  </a:lnTo>
                  <a:lnTo>
                    <a:pt x="12519" y="2762"/>
                  </a:lnTo>
                  <a:lnTo>
                    <a:pt x="12531" y="2721"/>
                  </a:lnTo>
                  <a:lnTo>
                    <a:pt x="12539" y="2678"/>
                  </a:lnTo>
                  <a:lnTo>
                    <a:pt x="12544" y="2634"/>
                  </a:lnTo>
                  <a:lnTo>
                    <a:pt x="12546" y="2590"/>
                  </a:lnTo>
                  <a:lnTo>
                    <a:pt x="12544" y="2545"/>
                  </a:lnTo>
                  <a:lnTo>
                    <a:pt x="12539" y="2500"/>
                  </a:lnTo>
                  <a:lnTo>
                    <a:pt x="12531" y="2453"/>
                  </a:lnTo>
                  <a:lnTo>
                    <a:pt x="12519" y="2406"/>
                  </a:lnTo>
                  <a:lnTo>
                    <a:pt x="12503" y="2358"/>
                  </a:lnTo>
                  <a:lnTo>
                    <a:pt x="12486" y="2310"/>
                  </a:lnTo>
                  <a:lnTo>
                    <a:pt x="12464" y="2261"/>
                  </a:lnTo>
                  <a:lnTo>
                    <a:pt x="12439" y="2210"/>
                  </a:lnTo>
                  <a:lnTo>
                    <a:pt x="12411" y="2160"/>
                  </a:lnTo>
                  <a:lnTo>
                    <a:pt x="12381" y="2108"/>
                  </a:lnTo>
                  <a:lnTo>
                    <a:pt x="12347" y="2056"/>
                  </a:lnTo>
                  <a:lnTo>
                    <a:pt x="12327" y="2030"/>
                  </a:lnTo>
                  <a:lnTo>
                    <a:pt x="12306" y="2006"/>
                  </a:lnTo>
                  <a:lnTo>
                    <a:pt x="12285" y="1982"/>
                  </a:lnTo>
                  <a:lnTo>
                    <a:pt x="12265" y="1961"/>
                  </a:lnTo>
                  <a:lnTo>
                    <a:pt x="12243" y="1939"/>
                  </a:lnTo>
                  <a:lnTo>
                    <a:pt x="12222" y="1920"/>
                  </a:lnTo>
                  <a:lnTo>
                    <a:pt x="12179" y="1882"/>
                  </a:lnTo>
                  <a:lnTo>
                    <a:pt x="12136" y="1848"/>
                  </a:lnTo>
                  <a:lnTo>
                    <a:pt x="12092" y="1816"/>
                  </a:lnTo>
                  <a:lnTo>
                    <a:pt x="12048" y="1786"/>
                  </a:lnTo>
                  <a:lnTo>
                    <a:pt x="12005" y="1758"/>
                  </a:lnTo>
                  <a:lnTo>
                    <a:pt x="11960" y="1730"/>
                  </a:lnTo>
                  <a:lnTo>
                    <a:pt x="11917" y="1703"/>
                  </a:lnTo>
                  <a:lnTo>
                    <a:pt x="11830" y="1650"/>
                  </a:lnTo>
                  <a:lnTo>
                    <a:pt x="11787" y="1622"/>
                  </a:lnTo>
                  <a:lnTo>
                    <a:pt x="11744" y="1592"/>
                  </a:lnTo>
                  <a:lnTo>
                    <a:pt x="11703" y="1561"/>
                  </a:lnTo>
                  <a:lnTo>
                    <a:pt x="11662" y="1526"/>
                  </a:lnTo>
                  <a:lnTo>
                    <a:pt x="11628" y="1498"/>
                  </a:lnTo>
                  <a:lnTo>
                    <a:pt x="11594" y="1470"/>
                  </a:lnTo>
                  <a:lnTo>
                    <a:pt x="11577" y="1454"/>
                  </a:lnTo>
                  <a:lnTo>
                    <a:pt x="11562" y="1438"/>
                  </a:lnTo>
                  <a:lnTo>
                    <a:pt x="11548" y="1421"/>
                  </a:lnTo>
                  <a:lnTo>
                    <a:pt x="11537" y="1402"/>
                  </a:lnTo>
                  <a:lnTo>
                    <a:pt x="11510" y="1365"/>
                  </a:lnTo>
                  <a:lnTo>
                    <a:pt x="11479" y="1325"/>
                  </a:lnTo>
                  <a:lnTo>
                    <a:pt x="11447" y="1282"/>
                  </a:lnTo>
                  <a:lnTo>
                    <a:pt x="11412" y="1237"/>
                  </a:lnTo>
                  <a:lnTo>
                    <a:pt x="11374" y="1189"/>
                  </a:lnTo>
                  <a:lnTo>
                    <a:pt x="11334" y="1139"/>
                  </a:lnTo>
                  <a:lnTo>
                    <a:pt x="11290" y="1087"/>
                  </a:lnTo>
                  <a:lnTo>
                    <a:pt x="11245" y="1034"/>
                  </a:lnTo>
                  <a:lnTo>
                    <a:pt x="11196" y="979"/>
                  </a:lnTo>
                  <a:lnTo>
                    <a:pt x="11146" y="924"/>
                  </a:lnTo>
                  <a:lnTo>
                    <a:pt x="11092" y="867"/>
                  </a:lnTo>
                  <a:lnTo>
                    <a:pt x="11036" y="810"/>
                  </a:lnTo>
                  <a:lnTo>
                    <a:pt x="10977" y="754"/>
                  </a:lnTo>
                  <a:lnTo>
                    <a:pt x="10916" y="696"/>
                  </a:lnTo>
                  <a:lnTo>
                    <a:pt x="10852" y="639"/>
                  </a:lnTo>
                  <a:lnTo>
                    <a:pt x="10785" y="584"/>
                  </a:lnTo>
                  <a:lnTo>
                    <a:pt x="10716" y="529"/>
                  </a:lnTo>
                  <a:lnTo>
                    <a:pt x="10644" y="474"/>
                  </a:lnTo>
                  <a:lnTo>
                    <a:pt x="10570" y="423"/>
                  </a:lnTo>
                  <a:lnTo>
                    <a:pt x="10492" y="371"/>
                  </a:lnTo>
                  <a:lnTo>
                    <a:pt x="10413" y="323"/>
                  </a:lnTo>
                  <a:lnTo>
                    <a:pt x="10330" y="277"/>
                  </a:lnTo>
                  <a:lnTo>
                    <a:pt x="10244" y="233"/>
                  </a:lnTo>
                  <a:lnTo>
                    <a:pt x="10157" y="192"/>
                  </a:lnTo>
                  <a:lnTo>
                    <a:pt x="10066" y="154"/>
                  </a:lnTo>
                  <a:lnTo>
                    <a:pt x="9973" y="120"/>
                  </a:lnTo>
                  <a:lnTo>
                    <a:pt x="9877" y="89"/>
                  </a:lnTo>
                  <a:lnTo>
                    <a:pt x="9827" y="75"/>
                  </a:lnTo>
                  <a:lnTo>
                    <a:pt x="9778" y="62"/>
                  </a:lnTo>
                  <a:lnTo>
                    <a:pt x="9727" y="50"/>
                  </a:lnTo>
                  <a:lnTo>
                    <a:pt x="9677" y="40"/>
                  </a:lnTo>
                  <a:lnTo>
                    <a:pt x="9625" y="30"/>
                  </a:lnTo>
                  <a:lnTo>
                    <a:pt x="9572" y="21"/>
                  </a:lnTo>
                  <a:lnTo>
                    <a:pt x="9520" y="14"/>
                  </a:lnTo>
                  <a:lnTo>
                    <a:pt x="9465" y="8"/>
                  </a:lnTo>
                  <a:lnTo>
                    <a:pt x="9411" y="3"/>
                  </a:lnTo>
                  <a:lnTo>
                    <a:pt x="9356" y="0"/>
                  </a:lnTo>
                  <a:lnTo>
                    <a:pt x="9231" y="0"/>
                  </a:lnTo>
                  <a:lnTo>
                    <a:pt x="92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390" name="Freeform 45"/>
            <p:cNvSpPr>
              <a:spLocks/>
            </p:cNvSpPr>
            <p:nvPr/>
          </p:nvSpPr>
          <p:spPr bwMode="auto">
            <a:xfrm>
              <a:off x="-1422419" y="-770563"/>
              <a:ext cx="415114" cy="424072"/>
            </a:xfrm>
            <a:custGeom>
              <a:avLst/>
              <a:gdLst>
                <a:gd name="T0" fmla="*/ 2086 w 2090"/>
                <a:gd name="T1" fmla="*/ 1 h 2119"/>
                <a:gd name="T2" fmla="*/ 2063 w 2090"/>
                <a:gd name="T3" fmla="*/ 8 h 2119"/>
                <a:gd name="T4" fmla="*/ 2023 w 2090"/>
                <a:gd name="T5" fmla="*/ 20 h 2119"/>
                <a:gd name="T6" fmla="*/ 1964 w 2090"/>
                <a:gd name="T7" fmla="*/ 35 h 2119"/>
                <a:gd name="T8" fmla="*/ 1887 w 2090"/>
                <a:gd name="T9" fmla="*/ 53 h 2119"/>
                <a:gd name="T10" fmla="*/ 1790 w 2090"/>
                <a:gd name="T11" fmla="*/ 73 h 2119"/>
                <a:gd name="T12" fmla="*/ 1673 w 2090"/>
                <a:gd name="T13" fmla="*/ 96 h 2119"/>
                <a:gd name="T14" fmla="*/ 1536 w 2090"/>
                <a:gd name="T15" fmla="*/ 119 h 2119"/>
                <a:gd name="T16" fmla="*/ 1298 w 2090"/>
                <a:gd name="T17" fmla="*/ 152 h 2119"/>
                <a:gd name="T18" fmla="*/ 1061 w 2090"/>
                <a:gd name="T19" fmla="*/ 171 h 2119"/>
                <a:gd name="T20" fmla="*/ 859 w 2090"/>
                <a:gd name="T21" fmla="*/ 192 h 2119"/>
                <a:gd name="T22" fmla="*/ 693 w 2090"/>
                <a:gd name="T23" fmla="*/ 233 h 2119"/>
                <a:gd name="T24" fmla="*/ 515 w 2090"/>
                <a:gd name="T25" fmla="*/ 347 h 2119"/>
                <a:gd name="T26" fmla="*/ 365 w 2090"/>
                <a:gd name="T27" fmla="*/ 513 h 2119"/>
                <a:gd name="T28" fmla="*/ 248 w 2090"/>
                <a:gd name="T29" fmla="*/ 723 h 2119"/>
                <a:gd name="T30" fmla="*/ 150 w 2090"/>
                <a:gd name="T31" fmla="*/ 986 h 2119"/>
                <a:gd name="T32" fmla="*/ 77 w 2090"/>
                <a:gd name="T33" fmla="*/ 1239 h 2119"/>
                <a:gd name="T34" fmla="*/ 19 w 2090"/>
                <a:gd name="T35" fmla="*/ 1600 h 2119"/>
                <a:gd name="T36" fmla="*/ 7 w 2090"/>
                <a:gd name="T37" fmla="*/ 1765 h 2119"/>
                <a:gd name="T38" fmla="*/ 1 w 2090"/>
                <a:gd name="T39" fmla="*/ 1907 h 2119"/>
                <a:gd name="T40" fmla="*/ 1 w 2090"/>
                <a:gd name="T41" fmla="*/ 2019 h 2119"/>
                <a:gd name="T42" fmla="*/ 2 w 2090"/>
                <a:gd name="T43" fmla="*/ 2093 h 2119"/>
                <a:gd name="T44" fmla="*/ 3 w 2090"/>
                <a:gd name="T45" fmla="*/ 2119 h 2119"/>
                <a:gd name="T46" fmla="*/ 5 w 2090"/>
                <a:gd name="T47" fmla="*/ 2110 h 2119"/>
                <a:gd name="T48" fmla="*/ 12 w 2090"/>
                <a:gd name="T49" fmla="*/ 2082 h 2119"/>
                <a:gd name="T50" fmla="*/ 40 w 2090"/>
                <a:gd name="T51" fmla="*/ 1983 h 2119"/>
                <a:gd name="T52" fmla="*/ 83 w 2090"/>
                <a:gd name="T53" fmla="*/ 1837 h 2119"/>
                <a:gd name="T54" fmla="*/ 139 w 2090"/>
                <a:gd name="T55" fmla="*/ 1659 h 2119"/>
                <a:gd name="T56" fmla="*/ 260 w 2090"/>
                <a:gd name="T57" fmla="*/ 1325 h 2119"/>
                <a:gd name="T58" fmla="*/ 337 w 2090"/>
                <a:gd name="T59" fmla="*/ 1145 h 2119"/>
                <a:gd name="T60" fmla="*/ 419 w 2090"/>
                <a:gd name="T61" fmla="*/ 997 h 2119"/>
                <a:gd name="T62" fmla="*/ 481 w 2090"/>
                <a:gd name="T63" fmla="*/ 901 h 2119"/>
                <a:gd name="T64" fmla="*/ 565 w 2090"/>
                <a:gd name="T65" fmla="*/ 784 h 2119"/>
                <a:gd name="T66" fmla="*/ 636 w 2090"/>
                <a:gd name="T67" fmla="*/ 701 h 2119"/>
                <a:gd name="T68" fmla="*/ 679 w 2090"/>
                <a:gd name="T69" fmla="*/ 662 h 2119"/>
                <a:gd name="T70" fmla="*/ 687 w 2090"/>
                <a:gd name="T71" fmla="*/ 656 h 2119"/>
                <a:gd name="T72" fmla="*/ 675 w 2090"/>
                <a:gd name="T73" fmla="*/ 694 h 2119"/>
                <a:gd name="T74" fmla="*/ 657 w 2090"/>
                <a:gd name="T75" fmla="*/ 770 h 2119"/>
                <a:gd name="T76" fmla="*/ 648 w 2090"/>
                <a:gd name="T77" fmla="*/ 863 h 2119"/>
                <a:gd name="T78" fmla="*/ 663 w 2090"/>
                <a:gd name="T79" fmla="*/ 987 h 2119"/>
                <a:gd name="T80" fmla="*/ 699 w 2090"/>
                <a:gd name="T81" fmla="*/ 1175 h 2119"/>
                <a:gd name="T82" fmla="*/ 741 w 2090"/>
                <a:gd name="T83" fmla="*/ 1322 h 2119"/>
                <a:gd name="T84" fmla="*/ 767 w 2090"/>
                <a:gd name="T85" fmla="*/ 1395 h 2119"/>
                <a:gd name="T86" fmla="*/ 778 w 2090"/>
                <a:gd name="T87" fmla="*/ 1424 h 2119"/>
                <a:gd name="T88" fmla="*/ 782 w 2090"/>
                <a:gd name="T89" fmla="*/ 1434 h 2119"/>
                <a:gd name="T90" fmla="*/ 783 w 2090"/>
                <a:gd name="T91" fmla="*/ 1407 h 2119"/>
                <a:gd name="T92" fmla="*/ 790 w 2090"/>
                <a:gd name="T93" fmla="*/ 1337 h 2119"/>
                <a:gd name="T94" fmla="*/ 803 w 2090"/>
                <a:gd name="T95" fmla="*/ 1231 h 2119"/>
                <a:gd name="T96" fmla="*/ 824 w 2090"/>
                <a:gd name="T97" fmla="*/ 1102 h 2119"/>
                <a:gd name="T98" fmla="*/ 900 w 2090"/>
                <a:gd name="T99" fmla="*/ 816 h 2119"/>
                <a:gd name="T100" fmla="*/ 974 w 2090"/>
                <a:gd name="T101" fmla="*/ 647 h 2119"/>
                <a:gd name="T102" fmla="*/ 1055 w 2090"/>
                <a:gd name="T103" fmla="*/ 533 h 2119"/>
                <a:gd name="T104" fmla="*/ 1165 w 2090"/>
                <a:gd name="T105" fmla="*/ 433 h 2119"/>
                <a:gd name="T106" fmla="*/ 1295 w 2090"/>
                <a:gd name="T107" fmla="*/ 351 h 2119"/>
                <a:gd name="T108" fmla="*/ 1560 w 2090"/>
                <a:gd name="T109" fmla="*/ 249 h 2119"/>
                <a:gd name="T110" fmla="*/ 1736 w 2090"/>
                <a:gd name="T111" fmla="*/ 184 h 2119"/>
                <a:gd name="T112" fmla="*/ 1907 w 2090"/>
                <a:gd name="T113" fmla="*/ 101 h 2119"/>
                <a:gd name="T114" fmla="*/ 2012 w 2090"/>
                <a:gd name="T115" fmla="*/ 45 h 2119"/>
                <a:gd name="T116" fmla="*/ 2060 w 2090"/>
                <a:gd name="T117" fmla="*/ 18 h 2119"/>
                <a:gd name="T118" fmla="*/ 2087 w 2090"/>
                <a:gd name="T119" fmla="*/ 2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90" h="2119">
                  <a:moveTo>
                    <a:pt x="2090" y="0"/>
                  </a:moveTo>
                  <a:lnTo>
                    <a:pt x="2090" y="0"/>
                  </a:lnTo>
                  <a:lnTo>
                    <a:pt x="2088" y="1"/>
                  </a:lnTo>
                  <a:lnTo>
                    <a:pt x="2086" y="1"/>
                  </a:lnTo>
                  <a:lnTo>
                    <a:pt x="2082" y="3"/>
                  </a:lnTo>
                  <a:lnTo>
                    <a:pt x="2077" y="4"/>
                  </a:lnTo>
                  <a:lnTo>
                    <a:pt x="2070" y="6"/>
                  </a:lnTo>
                  <a:lnTo>
                    <a:pt x="2063" y="8"/>
                  </a:lnTo>
                  <a:lnTo>
                    <a:pt x="2055" y="10"/>
                  </a:lnTo>
                  <a:lnTo>
                    <a:pt x="2046" y="13"/>
                  </a:lnTo>
                  <a:lnTo>
                    <a:pt x="2034" y="17"/>
                  </a:lnTo>
                  <a:lnTo>
                    <a:pt x="2023" y="20"/>
                  </a:lnTo>
                  <a:lnTo>
                    <a:pt x="2009" y="23"/>
                  </a:lnTo>
                  <a:lnTo>
                    <a:pt x="1996" y="27"/>
                  </a:lnTo>
                  <a:lnTo>
                    <a:pt x="1981" y="31"/>
                  </a:lnTo>
                  <a:lnTo>
                    <a:pt x="1964" y="35"/>
                  </a:lnTo>
                  <a:lnTo>
                    <a:pt x="1946" y="39"/>
                  </a:lnTo>
                  <a:lnTo>
                    <a:pt x="1928" y="43"/>
                  </a:lnTo>
                  <a:lnTo>
                    <a:pt x="1907" y="48"/>
                  </a:lnTo>
                  <a:lnTo>
                    <a:pt x="1887" y="53"/>
                  </a:lnTo>
                  <a:lnTo>
                    <a:pt x="1864" y="58"/>
                  </a:lnTo>
                  <a:lnTo>
                    <a:pt x="1840" y="63"/>
                  </a:lnTo>
                  <a:lnTo>
                    <a:pt x="1815" y="68"/>
                  </a:lnTo>
                  <a:lnTo>
                    <a:pt x="1790" y="73"/>
                  </a:lnTo>
                  <a:lnTo>
                    <a:pt x="1762" y="79"/>
                  </a:lnTo>
                  <a:lnTo>
                    <a:pt x="1733" y="85"/>
                  </a:lnTo>
                  <a:lnTo>
                    <a:pt x="1704" y="90"/>
                  </a:lnTo>
                  <a:lnTo>
                    <a:pt x="1673" y="96"/>
                  </a:lnTo>
                  <a:lnTo>
                    <a:pt x="1640" y="102"/>
                  </a:lnTo>
                  <a:lnTo>
                    <a:pt x="1607" y="107"/>
                  </a:lnTo>
                  <a:lnTo>
                    <a:pt x="1572" y="113"/>
                  </a:lnTo>
                  <a:lnTo>
                    <a:pt x="1536" y="119"/>
                  </a:lnTo>
                  <a:lnTo>
                    <a:pt x="1498" y="125"/>
                  </a:lnTo>
                  <a:lnTo>
                    <a:pt x="1429" y="135"/>
                  </a:lnTo>
                  <a:lnTo>
                    <a:pt x="1362" y="144"/>
                  </a:lnTo>
                  <a:lnTo>
                    <a:pt x="1298" y="152"/>
                  </a:lnTo>
                  <a:lnTo>
                    <a:pt x="1235" y="158"/>
                  </a:lnTo>
                  <a:lnTo>
                    <a:pt x="1175" y="163"/>
                  </a:lnTo>
                  <a:lnTo>
                    <a:pt x="1118" y="167"/>
                  </a:lnTo>
                  <a:lnTo>
                    <a:pt x="1061" y="171"/>
                  </a:lnTo>
                  <a:lnTo>
                    <a:pt x="1007" y="175"/>
                  </a:lnTo>
                  <a:lnTo>
                    <a:pt x="957" y="180"/>
                  </a:lnTo>
                  <a:lnTo>
                    <a:pt x="907" y="185"/>
                  </a:lnTo>
                  <a:lnTo>
                    <a:pt x="859" y="192"/>
                  </a:lnTo>
                  <a:lnTo>
                    <a:pt x="815" y="199"/>
                  </a:lnTo>
                  <a:lnTo>
                    <a:pt x="772" y="208"/>
                  </a:lnTo>
                  <a:lnTo>
                    <a:pt x="731" y="219"/>
                  </a:lnTo>
                  <a:lnTo>
                    <a:pt x="693" y="233"/>
                  </a:lnTo>
                  <a:lnTo>
                    <a:pt x="657" y="249"/>
                  </a:lnTo>
                  <a:lnTo>
                    <a:pt x="606" y="279"/>
                  </a:lnTo>
                  <a:lnTo>
                    <a:pt x="559" y="312"/>
                  </a:lnTo>
                  <a:lnTo>
                    <a:pt x="515" y="347"/>
                  </a:lnTo>
                  <a:lnTo>
                    <a:pt x="473" y="384"/>
                  </a:lnTo>
                  <a:lnTo>
                    <a:pt x="435" y="424"/>
                  </a:lnTo>
                  <a:lnTo>
                    <a:pt x="399" y="468"/>
                  </a:lnTo>
                  <a:lnTo>
                    <a:pt x="365" y="513"/>
                  </a:lnTo>
                  <a:lnTo>
                    <a:pt x="334" y="561"/>
                  </a:lnTo>
                  <a:lnTo>
                    <a:pt x="304" y="612"/>
                  </a:lnTo>
                  <a:lnTo>
                    <a:pt x="275" y="667"/>
                  </a:lnTo>
                  <a:lnTo>
                    <a:pt x="248" y="723"/>
                  </a:lnTo>
                  <a:lnTo>
                    <a:pt x="224" y="784"/>
                  </a:lnTo>
                  <a:lnTo>
                    <a:pt x="199" y="848"/>
                  </a:lnTo>
                  <a:lnTo>
                    <a:pt x="174" y="915"/>
                  </a:lnTo>
                  <a:lnTo>
                    <a:pt x="150" y="986"/>
                  </a:lnTo>
                  <a:lnTo>
                    <a:pt x="128" y="1060"/>
                  </a:lnTo>
                  <a:lnTo>
                    <a:pt x="113" y="1104"/>
                  </a:lnTo>
                  <a:lnTo>
                    <a:pt x="100" y="1149"/>
                  </a:lnTo>
                  <a:lnTo>
                    <a:pt x="77" y="1239"/>
                  </a:lnTo>
                  <a:lnTo>
                    <a:pt x="57" y="1331"/>
                  </a:lnTo>
                  <a:lnTo>
                    <a:pt x="42" y="1423"/>
                  </a:lnTo>
                  <a:lnTo>
                    <a:pt x="29" y="1512"/>
                  </a:lnTo>
                  <a:lnTo>
                    <a:pt x="19" y="1600"/>
                  </a:lnTo>
                  <a:lnTo>
                    <a:pt x="15" y="1643"/>
                  </a:lnTo>
                  <a:lnTo>
                    <a:pt x="12" y="1684"/>
                  </a:lnTo>
                  <a:lnTo>
                    <a:pt x="9" y="1725"/>
                  </a:lnTo>
                  <a:lnTo>
                    <a:pt x="7" y="1765"/>
                  </a:lnTo>
                  <a:lnTo>
                    <a:pt x="5" y="1803"/>
                  </a:lnTo>
                  <a:lnTo>
                    <a:pt x="3" y="1839"/>
                  </a:lnTo>
                  <a:lnTo>
                    <a:pt x="2" y="1874"/>
                  </a:lnTo>
                  <a:lnTo>
                    <a:pt x="1" y="1907"/>
                  </a:lnTo>
                  <a:lnTo>
                    <a:pt x="1" y="1939"/>
                  </a:lnTo>
                  <a:lnTo>
                    <a:pt x="0" y="1967"/>
                  </a:lnTo>
                  <a:lnTo>
                    <a:pt x="0" y="1994"/>
                  </a:lnTo>
                  <a:lnTo>
                    <a:pt x="1" y="2019"/>
                  </a:lnTo>
                  <a:lnTo>
                    <a:pt x="1" y="2042"/>
                  </a:lnTo>
                  <a:lnTo>
                    <a:pt x="1" y="2061"/>
                  </a:lnTo>
                  <a:lnTo>
                    <a:pt x="1" y="2079"/>
                  </a:lnTo>
                  <a:lnTo>
                    <a:pt x="2" y="2093"/>
                  </a:lnTo>
                  <a:lnTo>
                    <a:pt x="2" y="2104"/>
                  </a:lnTo>
                  <a:lnTo>
                    <a:pt x="3" y="2113"/>
                  </a:lnTo>
                  <a:lnTo>
                    <a:pt x="3" y="2117"/>
                  </a:lnTo>
                  <a:lnTo>
                    <a:pt x="3" y="2119"/>
                  </a:lnTo>
                  <a:lnTo>
                    <a:pt x="3" y="2119"/>
                  </a:lnTo>
                  <a:lnTo>
                    <a:pt x="4" y="2117"/>
                  </a:lnTo>
                  <a:lnTo>
                    <a:pt x="4" y="2114"/>
                  </a:lnTo>
                  <a:lnTo>
                    <a:pt x="5" y="2110"/>
                  </a:lnTo>
                  <a:lnTo>
                    <a:pt x="7" y="2104"/>
                  </a:lnTo>
                  <a:lnTo>
                    <a:pt x="8" y="2098"/>
                  </a:lnTo>
                  <a:lnTo>
                    <a:pt x="10" y="2091"/>
                  </a:lnTo>
                  <a:lnTo>
                    <a:pt x="12" y="2082"/>
                  </a:lnTo>
                  <a:lnTo>
                    <a:pt x="18" y="2062"/>
                  </a:lnTo>
                  <a:lnTo>
                    <a:pt x="24" y="2040"/>
                  </a:lnTo>
                  <a:lnTo>
                    <a:pt x="32" y="2013"/>
                  </a:lnTo>
                  <a:lnTo>
                    <a:pt x="40" y="1983"/>
                  </a:lnTo>
                  <a:lnTo>
                    <a:pt x="49" y="1950"/>
                  </a:lnTo>
                  <a:lnTo>
                    <a:pt x="59" y="1914"/>
                  </a:lnTo>
                  <a:lnTo>
                    <a:pt x="71" y="1877"/>
                  </a:lnTo>
                  <a:lnTo>
                    <a:pt x="83" y="1837"/>
                  </a:lnTo>
                  <a:lnTo>
                    <a:pt x="96" y="1794"/>
                  </a:lnTo>
                  <a:lnTo>
                    <a:pt x="110" y="1751"/>
                  </a:lnTo>
                  <a:lnTo>
                    <a:pt x="123" y="1706"/>
                  </a:lnTo>
                  <a:lnTo>
                    <a:pt x="139" y="1659"/>
                  </a:lnTo>
                  <a:lnTo>
                    <a:pt x="171" y="1565"/>
                  </a:lnTo>
                  <a:lnTo>
                    <a:pt x="205" y="1468"/>
                  </a:lnTo>
                  <a:lnTo>
                    <a:pt x="241" y="1372"/>
                  </a:lnTo>
                  <a:lnTo>
                    <a:pt x="260" y="1325"/>
                  </a:lnTo>
                  <a:lnTo>
                    <a:pt x="278" y="1277"/>
                  </a:lnTo>
                  <a:lnTo>
                    <a:pt x="298" y="1232"/>
                  </a:lnTo>
                  <a:lnTo>
                    <a:pt x="317" y="1189"/>
                  </a:lnTo>
                  <a:lnTo>
                    <a:pt x="337" y="1145"/>
                  </a:lnTo>
                  <a:lnTo>
                    <a:pt x="358" y="1105"/>
                  </a:lnTo>
                  <a:lnTo>
                    <a:pt x="377" y="1066"/>
                  </a:lnTo>
                  <a:lnTo>
                    <a:pt x="398" y="1030"/>
                  </a:lnTo>
                  <a:lnTo>
                    <a:pt x="419" y="997"/>
                  </a:lnTo>
                  <a:lnTo>
                    <a:pt x="438" y="966"/>
                  </a:lnTo>
                  <a:lnTo>
                    <a:pt x="453" y="944"/>
                  </a:lnTo>
                  <a:lnTo>
                    <a:pt x="467" y="922"/>
                  </a:lnTo>
                  <a:lnTo>
                    <a:pt x="481" y="901"/>
                  </a:lnTo>
                  <a:lnTo>
                    <a:pt x="494" y="881"/>
                  </a:lnTo>
                  <a:lnTo>
                    <a:pt x="520" y="845"/>
                  </a:lnTo>
                  <a:lnTo>
                    <a:pt x="544" y="813"/>
                  </a:lnTo>
                  <a:lnTo>
                    <a:pt x="565" y="784"/>
                  </a:lnTo>
                  <a:lnTo>
                    <a:pt x="586" y="758"/>
                  </a:lnTo>
                  <a:lnTo>
                    <a:pt x="604" y="736"/>
                  </a:lnTo>
                  <a:lnTo>
                    <a:pt x="622" y="717"/>
                  </a:lnTo>
                  <a:lnTo>
                    <a:pt x="636" y="701"/>
                  </a:lnTo>
                  <a:lnTo>
                    <a:pt x="650" y="687"/>
                  </a:lnTo>
                  <a:lnTo>
                    <a:pt x="661" y="677"/>
                  </a:lnTo>
                  <a:lnTo>
                    <a:pt x="671" y="669"/>
                  </a:lnTo>
                  <a:lnTo>
                    <a:pt x="679" y="662"/>
                  </a:lnTo>
                  <a:lnTo>
                    <a:pt x="684" y="657"/>
                  </a:lnTo>
                  <a:lnTo>
                    <a:pt x="687" y="655"/>
                  </a:lnTo>
                  <a:lnTo>
                    <a:pt x="688" y="654"/>
                  </a:lnTo>
                  <a:lnTo>
                    <a:pt x="687" y="656"/>
                  </a:lnTo>
                  <a:lnTo>
                    <a:pt x="685" y="661"/>
                  </a:lnTo>
                  <a:lnTo>
                    <a:pt x="683" y="670"/>
                  </a:lnTo>
                  <a:lnTo>
                    <a:pt x="679" y="681"/>
                  </a:lnTo>
                  <a:lnTo>
                    <a:pt x="675" y="694"/>
                  </a:lnTo>
                  <a:lnTo>
                    <a:pt x="670" y="711"/>
                  </a:lnTo>
                  <a:lnTo>
                    <a:pt x="665" y="728"/>
                  </a:lnTo>
                  <a:lnTo>
                    <a:pt x="661" y="748"/>
                  </a:lnTo>
                  <a:lnTo>
                    <a:pt x="657" y="770"/>
                  </a:lnTo>
                  <a:lnTo>
                    <a:pt x="653" y="791"/>
                  </a:lnTo>
                  <a:lnTo>
                    <a:pt x="650" y="815"/>
                  </a:lnTo>
                  <a:lnTo>
                    <a:pt x="649" y="839"/>
                  </a:lnTo>
                  <a:lnTo>
                    <a:pt x="648" y="863"/>
                  </a:lnTo>
                  <a:lnTo>
                    <a:pt x="649" y="887"/>
                  </a:lnTo>
                  <a:lnTo>
                    <a:pt x="652" y="912"/>
                  </a:lnTo>
                  <a:lnTo>
                    <a:pt x="657" y="935"/>
                  </a:lnTo>
                  <a:lnTo>
                    <a:pt x="663" y="987"/>
                  </a:lnTo>
                  <a:lnTo>
                    <a:pt x="672" y="1037"/>
                  </a:lnTo>
                  <a:lnTo>
                    <a:pt x="680" y="1085"/>
                  </a:lnTo>
                  <a:lnTo>
                    <a:pt x="689" y="1131"/>
                  </a:lnTo>
                  <a:lnTo>
                    <a:pt x="699" y="1175"/>
                  </a:lnTo>
                  <a:lnTo>
                    <a:pt x="710" y="1216"/>
                  </a:lnTo>
                  <a:lnTo>
                    <a:pt x="720" y="1255"/>
                  </a:lnTo>
                  <a:lnTo>
                    <a:pt x="731" y="1290"/>
                  </a:lnTo>
                  <a:lnTo>
                    <a:pt x="741" y="1322"/>
                  </a:lnTo>
                  <a:lnTo>
                    <a:pt x="750" y="1349"/>
                  </a:lnTo>
                  <a:lnTo>
                    <a:pt x="759" y="1374"/>
                  </a:lnTo>
                  <a:lnTo>
                    <a:pt x="762" y="1385"/>
                  </a:lnTo>
                  <a:lnTo>
                    <a:pt x="767" y="1395"/>
                  </a:lnTo>
                  <a:lnTo>
                    <a:pt x="770" y="1404"/>
                  </a:lnTo>
                  <a:lnTo>
                    <a:pt x="773" y="1411"/>
                  </a:lnTo>
                  <a:lnTo>
                    <a:pt x="776" y="1418"/>
                  </a:lnTo>
                  <a:lnTo>
                    <a:pt x="778" y="1424"/>
                  </a:lnTo>
                  <a:lnTo>
                    <a:pt x="779" y="1428"/>
                  </a:lnTo>
                  <a:lnTo>
                    <a:pt x="781" y="1431"/>
                  </a:lnTo>
                  <a:lnTo>
                    <a:pt x="781" y="1433"/>
                  </a:lnTo>
                  <a:lnTo>
                    <a:pt x="782" y="1434"/>
                  </a:lnTo>
                  <a:lnTo>
                    <a:pt x="782" y="1432"/>
                  </a:lnTo>
                  <a:lnTo>
                    <a:pt x="782" y="1427"/>
                  </a:lnTo>
                  <a:lnTo>
                    <a:pt x="783" y="1418"/>
                  </a:lnTo>
                  <a:lnTo>
                    <a:pt x="783" y="1407"/>
                  </a:lnTo>
                  <a:lnTo>
                    <a:pt x="784" y="1394"/>
                  </a:lnTo>
                  <a:lnTo>
                    <a:pt x="786" y="1377"/>
                  </a:lnTo>
                  <a:lnTo>
                    <a:pt x="788" y="1358"/>
                  </a:lnTo>
                  <a:lnTo>
                    <a:pt x="790" y="1337"/>
                  </a:lnTo>
                  <a:lnTo>
                    <a:pt x="792" y="1313"/>
                  </a:lnTo>
                  <a:lnTo>
                    <a:pt x="795" y="1288"/>
                  </a:lnTo>
                  <a:lnTo>
                    <a:pt x="799" y="1261"/>
                  </a:lnTo>
                  <a:lnTo>
                    <a:pt x="803" y="1231"/>
                  </a:lnTo>
                  <a:lnTo>
                    <a:pt x="808" y="1201"/>
                  </a:lnTo>
                  <a:lnTo>
                    <a:pt x="813" y="1169"/>
                  </a:lnTo>
                  <a:lnTo>
                    <a:pt x="818" y="1136"/>
                  </a:lnTo>
                  <a:lnTo>
                    <a:pt x="824" y="1102"/>
                  </a:lnTo>
                  <a:lnTo>
                    <a:pt x="839" y="1032"/>
                  </a:lnTo>
                  <a:lnTo>
                    <a:pt x="856" y="960"/>
                  </a:lnTo>
                  <a:lnTo>
                    <a:pt x="876" y="888"/>
                  </a:lnTo>
                  <a:lnTo>
                    <a:pt x="900" y="816"/>
                  </a:lnTo>
                  <a:lnTo>
                    <a:pt x="927" y="746"/>
                  </a:lnTo>
                  <a:lnTo>
                    <a:pt x="942" y="712"/>
                  </a:lnTo>
                  <a:lnTo>
                    <a:pt x="958" y="679"/>
                  </a:lnTo>
                  <a:lnTo>
                    <a:pt x="974" y="647"/>
                  </a:lnTo>
                  <a:lnTo>
                    <a:pt x="993" y="617"/>
                  </a:lnTo>
                  <a:lnTo>
                    <a:pt x="1011" y="588"/>
                  </a:lnTo>
                  <a:lnTo>
                    <a:pt x="1031" y="561"/>
                  </a:lnTo>
                  <a:lnTo>
                    <a:pt x="1055" y="533"/>
                  </a:lnTo>
                  <a:lnTo>
                    <a:pt x="1080" y="506"/>
                  </a:lnTo>
                  <a:lnTo>
                    <a:pt x="1107" y="480"/>
                  </a:lnTo>
                  <a:lnTo>
                    <a:pt x="1136" y="455"/>
                  </a:lnTo>
                  <a:lnTo>
                    <a:pt x="1165" y="433"/>
                  </a:lnTo>
                  <a:lnTo>
                    <a:pt x="1196" y="410"/>
                  </a:lnTo>
                  <a:lnTo>
                    <a:pt x="1228" y="389"/>
                  </a:lnTo>
                  <a:lnTo>
                    <a:pt x="1261" y="370"/>
                  </a:lnTo>
                  <a:lnTo>
                    <a:pt x="1295" y="351"/>
                  </a:lnTo>
                  <a:lnTo>
                    <a:pt x="1330" y="334"/>
                  </a:lnTo>
                  <a:lnTo>
                    <a:pt x="1403" y="302"/>
                  </a:lnTo>
                  <a:lnTo>
                    <a:pt x="1481" y="274"/>
                  </a:lnTo>
                  <a:lnTo>
                    <a:pt x="1560" y="249"/>
                  </a:lnTo>
                  <a:lnTo>
                    <a:pt x="1603" y="236"/>
                  </a:lnTo>
                  <a:lnTo>
                    <a:pt x="1646" y="221"/>
                  </a:lnTo>
                  <a:lnTo>
                    <a:pt x="1690" y="203"/>
                  </a:lnTo>
                  <a:lnTo>
                    <a:pt x="1736" y="184"/>
                  </a:lnTo>
                  <a:lnTo>
                    <a:pt x="1780" y="164"/>
                  </a:lnTo>
                  <a:lnTo>
                    <a:pt x="1825" y="143"/>
                  </a:lnTo>
                  <a:lnTo>
                    <a:pt x="1867" y="122"/>
                  </a:lnTo>
                  <a:lnTo>
                    <a:pt x="1907" y="101"/>
                  </a:lnTo>
                  <a:lnTo>
                    <a:pt x="1945" y="81"/>
                  </a:lnTo>
                  <a:lnTo>
                    <a:pt x="1981" y="63"/>
                  </a:lnTo>
                  <a:lnTo>
                    <a:pt x="1996" y="54"/>
                  </a:lnTo>
                  <a:lnTo>
                    <a:pt x="2012" y="45"/>
                  </a:lnTo>
                  <a:lnTo>
                    <a:pt x="2026" y="37"/>
                  </a:lnTo>
                  <a:lnTo>
                    <a:pt x="2038" y="30"/>
                  </a:lnTo>
                  <a:lnTo>
                    <a:pt x="2050" y="24"/>
                  </a:lnTo>
                  <a:lnTo>
                    <a:pt x="2060" y="18"/>
                  </a:lnTo>
                  <a:lnTo>
                    <a:pt x="2069" y="12"/>
                  </a:lnTo>
                  <a:lnTo>
                    <a:pt x="2077" y="8"/>
                  </a:lnTo>
                  <a:lnTo>
                    <a:pt x="2083" y="4"/>
                  </a:lnTo>
                  <a:lnTo>
                    <a:pt x="2087" y="2"/>
                  </a:lnTo>
                  <a:lnTo>
                    <a:pt x="2090" y="0"/>
                  </a:lnTo>
                  <a:lnTo>
                    <a:pt x="20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DE98A571-5A30-4C43-8EC9-BBE5278533B5}"/>
              </a:ext>
            </a:extLst>
          </p:cNvPr>
          <p:cNvGrpSpPr/>
          <p:nvPr/>
        </p:nvGrpSpPr>
        <p:grpSpPr>
          <a:xfrm>
            <a:off x="10651930" y="3177435"/>
            <a:ext cx="496622" cy="378062"/>
            <a:chOff x="2502877" y="2643553"/>
            <a:chExt cx="3651737" cy="2779942"/>
          </a:xfrm>
        </p:grpSpPr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AA201B79-48DF-4CE1-A660-76EE2C933301}"/>
                </a:ext>
              </a:extLst>
            </p:cNvPr>
            <p:cNvCxnSpPr>
              <a:cxnSpLocks/>
            </p:cNvCxnSpPr>
            <p:nvPr/>
          </p:nvCxnSpPr>
          <p:spPr>
            <a:xfrm>
              <a:off x="3303655" y="4505747"/>
              <a:ext cx="0" cy="917748"/>
            </a:xfrm>
            <a:prstGeom prst="line">
              <a:avLst/>
            </a:prstGeom>
            <a:ln w="12700" cap="rnd">
              <a:solidFill>
                <a:schemeClr val="accent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87DFF8DA-748D-4A42-A1BC-3EA296E54544}"/>
                </a:ext>
              </a:extLst>
            </p:cNvPr>
            <p:cNvCxnSpPr>
              <a:cxnSpLocks/>
            </p:cNvCxnSpPr>
            <p:nvPr/>
          </p:nvCxnSpPr>
          <p:spPr>
            <a:xfrm>
              <a:off x="3983069" y="3734649"/>
              <a:ext cx="0" cy="1688846"/>
            </a:xfrm>
            <a:prstGeom prst="line">
              <a:avLst/>
            </a:prstGeom>
            <a:ln w="12700" cap="rnd">
              <a:solidFill>
                <a:schemeClr val="accent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1A88BE1F-D84C-49A8-AD37-F96D49F689A6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82" y="4051603"/>
              <a:ext cx="0" cy="1371892"/>
            </a:xfrm>
            <a:prstGeom prst="line">
              <a:avLst/>
            </a:prstGeom>
            <a:ln w="12700" cap="rnd">
              <a:solidFill>
                <a:schemeClr val="accent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19F5BE5D-B2E8-4AE9-98BD-5CB0BFF18C6D}"/>
                </a:ext>
              </a:extLst>
            </p:cNvPr>
            <p:cNvCxnSpPr>
              <a:cxnSpLocks/>
            </p:cNvCxnSpPr>
            <p:nvPr/>
          </p:nvCxnSpPr>
          <p:spPr>
            <a:xfrm>
              <a:off x="5330632" y="3185667"/>
              <a:ext cx="0" cy="2237828"/>
            </a:xfrm>
            <a:prstGeom prst="line">
              <a:avLst/>
            </a:prstGeom>
            <a:ln w="12700" cap="rnd">
              <a:solidFill>
                <a:schemeClr val="accent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6" name="Freeform: Shape 581">
              <a:extLst>
                <a:ext uri="{FF2B5EF4-FFF2-40B4-BE49-F238E27FC236}">
                  <a16:creationId xmlns:a16="http://schemas.microsoft.com/office/drawing/2014/main" id="{7FD3112F-1B1F-4DA6-A031-491CA8167398}"/>
                </a:ext>
              </a:extLst>
            </p:cNvPr>
            <p:cNvSpPr/>
            <p:nvPr/>
          </p:nvSpPr>
          <p:spPr bwMode="auto">
            <a:xfrm>
              <a:off x="2502877" y="2643553"/>
              <a:ext cx="3651737" cy="2288931"/>
            </a:xfrm>
            <a:custGeom>
              <a:avLst/>
              <a:gdLst>
                <a:gd name="connsiteX0" fmla="*/ 396145 w 3651737"/>
                <a:gd name="connsiteY0" fmla="*/ 0 h 2582009"/>
                <a:gd name="connsiteX1" fmla="*/ 3255592 w 3651737"/>
                <a:gd name="connsiteY1" fmla="*/ 0 h 2582009"/>
                <a:gd name="connsiteX2" fmla="*/ 3651737 w 3651737"/>
                <a:gd name="connsiteY2" fmla="*/ 396145 h 2582009"/>
                <a:gd name="connsiteX3" fmla="*/ 3651737 w 3651737"/>
                <a:gd name="connsiteY3" fmla="*/ 1892786 h 2582009"/>
                <a:gd name="connsiteX4" fmla="*/ 3255592 w 3651737"/>
                <a:gd name="connsiteY4" fmla="*/ 2288931 h 2582009"/>
                <a:gd name="connsiteX5" fmla="*/ 3196003 w 3651737"/>
                <a:gd name="connsiteY5" fmla="*/ 2288931 h 2582009"/>
                <a:gd name="connsiteX6" fmla="*/ 3196003 w 3651737"/>
                <a:gd name="connsiteY6" fmla="*/ 2582009 h 2582009"/>
                <a:gd name="connsiteX7" fmla="*/ 455734 w 3651737"/>
                <a:gd name="connsiteY7" fmla="*/ 2582009 h 2582009"/>
                <a:gd name="connsiteX8" fmla="*/ 455734 w 3651737"/>
                <a:gd name="connsiteY8" fmla="*/ 2288931 h 2582009"/>
                <a:gd name="connsiteX9" fmla="*/ 396145 w 3651737"/>
                <a:gd name="connsiteY9" fmla="*/ 2288931 h 2582009"/>
                <a:gd name="connsiteX10" fmla="*/ 0 w 3651737"/>
                <a:gd name="connsiteY10" fmla="*/ 1892786 h 2582009"/>
                <a:gd name="connsiteX11" fmla="*/ 0 w 3651737"/>
                <a:gd name="connsiteY11" fmla="*/ 396145 h 2582009"/>
                <a:gd name="connsiteX12" fmla="*/ 396145 w 3651737"/>
                <a:gd name="connsiteY12" fmla="*/ 0 h 2582009"/>
                <a:gd name="connsiteX0" fmla="*/ 455734 w 3651737"/>
                <a:gd name="connsiteY0" fmla="*/ 2582009 h 2673449"/>
                <a:gd name="connsiteX1" fmla="*/ 455734 w 3651737"/>
                <a:gd name="connsiteY1" fmla="*/ 2288931 h 2673449"/>
                <a:gd name="connsiteX2" fmla="*/ 396145 w 3651737"/>
                <a:gd name="connsiteY2" fmla="*/ 2288931 h 2673449"/>
                <a:gd name="connsiteX3" fmla="*/ 0 w 3651737"/>
                <a:gd name="connsiteY3" fmla="*/ 1892786 h 2673449"/>
                <a:gd name="connsiteX4" fmla="*/ 0 w 3651737"/>
                <a:gd name="connsiteY4" fmla="*/ 396145 h 2673449"/>
                <a:gd name="connsiteX5" fmla="*/ 396145 w 3651737"/>
                <a:gd name="connsiteY5" fmla="*/ 0 h 2673449"/>
                <a:gd name="connsiteX6" fmla="*/ 3255592 w 3651737"/>
                <a:gd name="connsiteY6" fmla="*/ 0 h 2673449"/>
                <a:gd name="connsiteX7" fmla="*/ 3651737 w 3651737"/>
                <a:gd name="connsiteY7" fmla="*/ 396145 h 2673449"/>
                <a:gd name="connsiteX8" fmla="*/ 3651737 w 3651737"/>
                <a:gd name="connsiteY8" fmla="*/ 1892786 h 2673449"/>
                <a:gd name="connsiteX9" fmla="*/ 3255592 w 3651737"/>
                <a:gd name="connsiteY9" fmla="*/ 2288931 h 2673449"/>
                <a:gd name="connsiteX10" fmla="*/ 3196003 w 3651737"/>
                <a:gd name="connsiteY10" fmla="*/ 2288931 h 2673449"/>
                <a:gd name="connsiteX11" fmla="*/ 3196003 w 3651737"/>
                <a:gd name="connsiteY11" fmla="*/ 2582009 h 2673449"/>
                <a:gd name="connsiteX12" fmla="*/ 547174 w 3651737"/>
                <a:gd name="connsiteY12" fmla="*/ 2673449 h 2673449"/>
                <a:gd name="connsiteX0" fmla="*/ 455734 w 3651737"/>
                <a:gd name="connsiteY0" fmla="*/ 2582009 h 2582009"/>
                <a:gd name="connsiteX1" fmla="*/ 455734 w 3651737"/>
                <a:gd name="connsiteY1" fmla="*/ 2288931 h 2582009"/>
                <a:gd name="connsiteX2" fmla="*/ 396145 w 3651737"/>
                <a:gd name="connsiteY2" fmla="*/ 2288931 h 2582009"/>
                <a:gd name="connsiteX3" fmla="*/ 0 w 3651737"/>
                <a:gd name="connsiteY3" fmla="*/ 1892786 h 2582009"/>
                <a:gd name="connsiteX4" fmla="*/ 0 w 3651737"/>
                <a:gd name="connsiteY4" fmla="*/ 396145 h 2582009"/>
                <a:gd name="connsiteX5" fmla="*/ 396145 w 3651737"/>
                <a:gd name="connsiteY5" fmla="*/ 0 h 2582009"/>
                <a:gd name="connsiteX6" fmla="*/ 3255592 w 3651737"/>
                <a:gd name="connsiteY6" fmla="*/ 0 h 2582009"/>
                <a:gd name="connsiteX7" fmla="*/ 3651737 w 3651737"/>
                <a:gd name="connsiteY7" fmla="*/ 396145 h 2582009"/>
                <a:gd name="connsiteX8" fmla="*/ 3651737 w 3651737"/>
                <a:gd name="connsiteY8" fmla="*/ 1892786 h 2582009"/>
                <a:gd name="connsiteX9" fmla="*/ 3255592 w 3651737"/>
                <a:gd name="connsiteY9" fmla="*/ 2288931 h 2582009"/>
                <a:gd name="connsiteX10" fmla="*/ 3196003 w 3651737"/>
                <a:gd name="connsiteY10" fmla="*/ 2288931 h 2582009"/>
                <a:gd name="connsiteX11" fmla="*/ 3196003 w 3651737"/>
                <a:gd name="connsiteY11" fmla="*/ 2582009 h 2582009"/>
                <a:gd name="connsiteX0" fmla="*/ 455734 w 3651737"/>
                <a:gd name="connsiteY0" fmla="*/ 2288931 h 2582009"/>
                <a:gd name="connsiteX1" fmla="*/ 396145 w 3651737"/>
                <a:gd name="connsiteY1" fmla="*/ 2288931 h 2582009"/>
                <a:gd name="connsiteX2" fmla="*/ 0 w 3651737"/>
                <a:gd name="connsiteY2" fmla="*/ 1892786 h 2582009"/>
                <a:gd name="connsiteX3" fmla="*/ 0 w 3651737"/>
                <a:gd name="connsiteY3" fmla="*/ 396145 h 2582009"/>
                <a:gd name="connsiteX4" fmla="*/ 396145 w 3651737"/>
                <a:gd name="connsiteY4" fmla="*/ 0 h 2582009"/>
                <a:gd name="connsiteX5" fmla="*/ 3255592 w 3651737"/>
                <a:gd name="connsiteY5" fmla="*/ 0 h 2582009"/>
                <a:gd name="connsiteX6" fmla="*/ 3651737 w 3651737"/>
                <a:gd name="connsiteY6" fmla="*/ 396145 h 2582009"/>
                <a:gd name="connsiteX7" fmla="*/ 3651737 w 3651737"/>
                <a:gd name="connsiteY7" fmla="*/ 1892786 h 2582009"/>
                <a:gd name="connsiteX8" fmla="*/ 3255592 w 3651737"/>
                <a:gd name="connsiteY8" fmla="*/ 2288931 h 2582009"/>
                <a:gd name="connsiteX9" fmla="*/ 3196003 w 3651737"/>
                <a:gd name="connsiteY9" fmla="*/ 2288931 h 2582009"/>
                <a:gd name="connsiteX10" fmla="*/ 3196003 w 3651737"/>
                <a:gd name="connsiteY10" fmla="*/ 2582009 h 2582009"/>
                <a:gd name="connsiteX0" fmla="*/ 455734 w 3651737"/>
                <a:gd name="connsiteY0" fmla="*/ 2288931 h 2288931"/>
                <a:gd name="connsiteX1" fmla="*/ 396145 w 3651737"/>
                <a:gd name="connsiteY1" fmla="*/ 2288931 h 2288931"/>
                <a:gd name="connsiteX2" fmla="*/ 0 w 3651737"/>
                <a:gd name="connsiteY2" fmla="*/ 1892786 h 2288931"/>
                <a:gd name="connsiteX3" fmla="*/ 0 w 3651737"/>
                <a:gd name="connsiteY3" fmla="*/ 396145 h 2288931"/>
                <a:gd name="connsiteX4" fmla="*/ 396145 w 3651737"/>
                <a:gd name="connsiteY4" fmla="*/ 0 h 2288931"/>
                <a:gd name="connsiteX5" fmla="*/ 3255592 w 3651737"/>
                <a:gd name="connsiteY5" fmla="*/ 0 h 2288931"/>
                <a:gd name="connsiteX6" fmla="*/ 3651737 w 3651737"/>
                <a:gd name="connsiteY6" fmla="*/ 396145 h 2288931"/>
                <a:gd name="connsiteX7" fmla="*/ 3651737 w 3651737"/>
                <a:gd name="connsiteY7" fmla="*/ 1892786 h 2288931"/>
                <a:gd name="connsiteX8" fmla="*/ 3255592 w 3651737"/>
                <a:gd name="connsiteY8" fmla="*/ 2288931 h 2288931"/>
                <a:gd name="connsiteX9" fmla="*/ 3196003 w 3651737"/>
                <a:gd name="connsiteY9" fmla="*/ 2288931 h 228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1737" h="2288931">
                  <a:moveTo>
                    <a:pt x="455734" y="2288931"/>
                  </a:moveTo>
                  <a:lnTo>
                    <a:pt x="396145" y="2288931"/>
                  </a:lnTo>
                  <a:cubicBezTo>
                    <a:pt x="177360" y="2288931"/>
                    <a:pt x="0" y="2111571"/>
                    <a:pt x="0" y="1892786"/>
                  </a:cubicBezTo>
                  <a:lnTo>
                    <a:pt x="0" y="396145"/>
                  </a:lnTo>
                  <a:cubicBezTo>
                    <a:pt x="0" y="177360"/>
                    <a:pt x="177360" y="0"/>
                    <a:pt x="396145" y="0"/>
                  </a:cubicBezTo>
                  <a:lnTo>
                    <a:pt x="3255592" y="0"/>
                  </a:lnTo>
                  <a:cubicBezTo>
                    <a:pt x="3474377" y="0"/>
                    <a:pt x="3651737" y="177360"/>
                    <a:pt x="3651737" y="396145"/>
                  </a:cubicBezTo>
                  <a:lnTo>
                    <a:pt x="3651737" y="1892786"/>
                  </a:lnTo>
                  <a:cubicBezTo>
                    <a:pt x="3651737" y="2111571"/>
                    <a:pt x="3474377" y="2288931"/>
                    <a:pt x="3255592" y="2288931"/>
                  </a:cubicBezTo>
                  <a:lnTo>
                    <a:pt x="3196003" y="2288931"/>
                  </a:lnTo>
                </a:path>
              </a:pathLst>
            </a:cu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97" name="Freeform 2"/>
          <p:cNvSpPr>
            <a:spLocks noChangeArrowheads="1"/>
          </p:cNvSpPr>
          <p:nvPr/>
        </p:nvSpPr>
        <p:spPr bwMode="auto">
          <a:xfrm>
            <a:off x="2837398" y="1974204"/>
            <a:ext cx="6350000" cy="1260599"/>
          </a:xfrm>
          <a:prstGeom prst="rect">
            <a:avLst/>
          </a:prstGeom>
          <a:noFill/>
          <a:ln w="12700" cap="flat">
            <a:solidFill>
              <a:schemeClr val="accent4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98" name="Group 397"/>
          <p:cNvGrpSpPr/>
          <p:nvPr/>
        </p:nvGrpSpPr>
        <p:grpSpPr>
          <a:xfrm rot="16200000">
            <a:off x="7816827" y="3857109"/>
            <a:ext cx="3901792" cy="467102"/>
            <a:chOff x="3487387" y="4548246"/>
            <a:chExt cx="5217226" cy="653146"/>
          </a:xfrm>
        </p:grpSpPr>
        <p:sp>
          <p:nvSpPr>
            <p:cNvPr id="399" name="Freeform 398"/>
            <p:cNvSpPr/>
            <p:nvPr/>
          </p:nvSpPr>
          <p:spPr>
            <a:xfrm rot="10800000">
              <a:off x="3487387" y="4548246"/>
              <a:ext cx="5217226" cy="296885"/>
            </a:xfrm>
            <a:custGeom>
              <a:avLst/>
              <a:gdLst>
                <a:gd name="connsiteX0" fmla="*/ 0 w 9096498"/>
                <a:gd name="connsiteY0" fmla="*/ 356260 h 368135"/>
                <a:gd name="connsiteX1" fmla="*/ 0 w 9096498"/>
                <a:gd name="connsiteY1" fmla="*/ 0 h 368135"/>
                <a:gd name="connsiteX2" fmla="*/ 9096498 w 9096498"/>
                <a:gd name="connsiteY2" fmla="*/ 0 h 368135"/>
                <a:gd name="connsiteX3" fmla="*/ 9096498 w 9096498"/>
                <a:gd name="connsiteY3" fmla="*/ 368135 h 36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96498" h="368135">
                  <a:moveTo>
                    <a:pt x="0" y="356260"/>
                  </a:moveTo>
                  <a:lnTo>
                    <a:pt x="0" y="0"/>
                  </a:lnTo>
                  <a:lnTo>
                    <a:pt x="9096498" y="0"/>
                  </a:lnTo>
                  <a:lnTo>
                    <a:pt x="9096498" y="368135"/>
                  </a:lnTo>
                </a:path>
              </a:pathLst>
            </a:custGeom>
            <a:noFill/>
            <a:ln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400" name="Freeform 399"/>
            <p:cNvSpPr/>
            <p:nvPr/>
          </p:nvSpPr>
          <p:spPr>
            <a:xfrm flipH="1">
              <a:off x="6057373" y="4845131"/>
              <a:ext cx="45719" cy="356261"/>
            </a:xfrm>
            <a:custGeom>
              <a:avLst/>
              <a:gdLst>
                <a:gd name="connsiteX0" fmla="*/ 0 w 0"/>
                <a:gd name="connsiteY0" fmla="*/ 0 h 475013"/>
                <a:gd name="connsiteX1" fmla="*/ 0 w 0"/>
                <a:gd name="connsiteY1" fmla="*/ 475013 h 47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475013">
                  <a:moveTo>
                    <a:pt x="0" y="0"/>
                  </a:moveTo>
                  <a:lnTo>
                    <a:pt x="0" y="475013"/>
                  </a:lnTo>
                </a:path>
              </a:pathLst>
            </a:custGeom>
            <a:noFill/>
            <a:ln>
              <a:solidFill>
                <a:schemeClr val="accent4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157E86F5-3799-413F-865B-056B2239467C}"/>
              </a:ext>
            </a:extLst>
          </p:cNvPr>
          <p:cNvGrpSpPr/>
          <p:nvPr/>
        </p:nvGrpSpPr>
        <p:grpSpPr>
          <a:xfrm>
            <a:off x="8073976" y="5176113"/>
            <a:ext cx="610610" cy="484674"/>
            <a:chOff x="4223626" y="2353385"/>
            <a:chExt cx="1173971" cy="931848"/>
          </a:xfrm>
        </p:grpSpPr>
        <p:grpSp>
          <p:nvGrpSpPr>
            <p:cNvPr id="402" name="Group 401">
              <a:extLst>
                <a:ext uri="{FF2B5EF4-FFF2-40B4-BE49-F238E27FC236}">
                  <a16:creationId xmlns:a16="http://schemas.microsoft.com/office/drawing/2014/main" id="{A05C8CA7-5716-44F4-AA6C-F308105199AC}"/>
                </a:ext>
              </a:extLst>
            </p:cNvPr>
            <p:cNvGrpSpPr/>
            <p:nvPr/>
          </p:nvGrpSpPr>
          <p:grpSpPr>
            <a:xfrm>
              <a:off x="4273550" y="2402418"/>
              <a:ext cx="1079500" cy="840315"/>
              <a:chOff x="4273550" y="2402418"/>
              <a:chExt cx="1079500" cy="840315"/>
            </a:xfrm>
          </p:grpSpPr>
          <p:cxnSp>
            <p:nvCxnSpPr>
              <p:cNvPr id="411" name="Straight Connector 410">
                <a:extLst>
                  <a:ext uri="{FF2B5EF4-FFF2-40B4-BE49-F238E27FC236}">
                    <a16:creationId xmlns:a16="http://schemas.microsoft.com/office/drawing/2014/main" id="{5A851271-35B9-4567-8242-E3F912E057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7450" y="2413000"/>
                <a:ext cx="355600" cy="232833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12" name="Straight Connector 411">
                <a:extLst>
                  <a:ext uri="{FF2B5EF4-FFF2-40B4-BE49-F238E27FC236}">
                    <a16:creationId xmlns:a16="http://schemas.microsoft.com/office/drawing/2014/main" id="{AB8BADB1-F06D-4556-BDB3-AC51BE1C02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7450" y="2413000"/>
                <a:ext cx="296333" cy="721783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13" name="Straight Connector 412">
                <a:extLst>
                  <a:ext uri="{FF2B5EF4-FFF2-40B4-BE49-F238E27FC236}">
                    <a16:creationId xmlns:a16="http://schemas.microsoft.com/office/drawing/2014/main" id="{FEDDF95B-3B64-4407-8297-89C1BA4C5D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62500" y="3143250"/>
                <a:ext cx="520700" cy="86783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14" name="Straight Connector 413">
                <a:extLst>
                  <a:ext uri="{FF2B5EF4-FFF2-40B4-BE49-F238E27FC236}">
                    <a16:creationId xmlns:a16="http://schemas.microsoft.com/office/drawing/2014/main" id="{0024F100-B6BA-4A71-A159-2082E41BB8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39783" y="2641600"/>
                <a:ext cx="300567" cy="241300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15" name="Straight Connector 414">
                <a:extLst>
                  <a:ext uri="{FF2B5EF4-FFF2-40B4-BE49-F238E27FC236}">
                    <a16:creationId xmlns:a16="http://schemas.microsoft.com/office/drawing/2014/main" id="{14772615-86BD-40A8-A00C-9CA1E8D8AD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13250" y="2413001"/>
                <a:ext cx="571500" cy="126999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16" name="Straight Connector 415">
                <a:extLst>
                  <a:ext uri="{FF2B5EF4-FFF2-40B4-BE49-F238E27FC236}">
                    <a16:creationId xmlns:a16="http://schemas.microsoft.com/office/drawing/2014/main" id="{CE05E5C5-F516-4118-A018-0C2ABCE560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03233" y="2450099"/>
                <a:ext cx="251425" cy="248651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17" name="Straight Connector 416">
                <a:extLst>
                  <a:ext uri="{FF2B5EF4-FFF2-40B4-BE49-F238E27FC236}">
                    <a16:creationId xmlns:a16="http://schemas.microsoft.com/office/drawing/2014/main" id="{235FA8B6-0664-4D81-A0C3-041C91042D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62500" y="2402418"/>
                <a:ext cx="232833" cy="821265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18" name="Straight Connector 417">
                <a:extLst>
                  <a:ext uri="{FF2B5EF4-FFF2-40B4-BE49-F238E27FC236}">
                    <a16:creationId xmlns:a16="http://schemas.microsoft.com/office/drawing/2014/main" id="{293D7F10-2B40-4C3E-BC02-FB5F218DD7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73550" y="2984500"/>
                <a:ext cx="495300" cy="251883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19" name="Straight Connector 418">
                <a:extLst>
                  <a:ext uri="{FF2B5EF4-FFF2-40B4-BE49-F238E27FC236}">
                    <a16:creationId xmlns:a16="http://schemas.microsoft.com/office/drawing/2014/main" id="{6FAF40E5-CA9A-43A7-B678-5E15A8DC25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17483" y="2537884"/>
                <a:ext cx="647700" cy="338666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20" name="Straight Connector 419">
                <a:extLst>
                  <a:ext uri="{FF2B5EF4-FFF2-40B4-BE49-F238E27FC236}">
                    <a16:creationId xmlns:a16="http://schemas.microsoft.com/office/drawing/2014/main" id="{BA50FD9A-5E22-4AA7-ACA5-624DAD5EC5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77783" y="2874433"/>
                <a:ext cx="770467" cy="107950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21" name="Straight Connector 420">
                <a:extLst>
                  <a:ext uri="{FF2B5EF4-FFF2-40B4-BE49-F238E27FC236}">
                    <a16:creationId xmlns:a16="http://schemas.microsoft.com/office/drawing/2014/main" id="{4C194713-8DF4-472A-95E2-3008956F3D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13250" y="2531533"/>
                <a:ext cx="353483" cy="698500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22" name="Straight Connector 421">
                <a:extLst>
                  <a:ext uri="{FF2B5EF4-FFF2-40B4-BE49-F238E27FC236}">
                    <a16:creationId xmlns:a16="http://schemas.microsoft.com/office/drawing/2014/main" id="{9D0988E2-D6D1-441A-984F-FCB82793B2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715933" y="2698750"/>
                <a:ext cx="50800" cy="543983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23" name="Straight Connector 422">
                <a:extLst>
                  <a:ext uri="{FF2B5EF4-FFF2-40B4-BE49-F238E27FC236}">
                    <a16:creationId xmlns:a16="http://schemas.microsoft.com/office/drawing/2014/main" id="{BFBF1C9C-0CC3-4886-AB32-C611A6480A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52483" y="2899834"/>
                <a:ext cx="234950" cy="218016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24" name="Straight Connector 423">
                <a:extLst>
                  <a:ext uri="{FF2B5EF4-FFF2-40B4-BE49-F238E27FC236}">
                    <a16:creationId xmlns:a16="http://schemas.microsoft.com/office/drawing/2014/main" id="{64E2F12D-BF5C-41F8-98EE-C153F2CDD2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62500" y="2876550"/>
                <a:ext cx="292101" cy="340783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sp useBgFill="1">
          <p:nvSpPr>
            <p:cNvPr id="403" name="Oval 19">
              <a:extLst>
                <a:ext uri="{FF2B5EF4-FFF2-40B4-BE49-F238E27FC236}">
                  <a16:creationId xmlns:a16="http://schemas.microsoft.com/office/drawing/2014/main" id="{B69A7114-346D-4E1F-8316-C9F674D43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065" y="2353385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404" name="Oval 19">
              <a:extLst>
                <a:ext uri="{FF2B5EF4-FFF2-40B4-BE49-F238E27FC236}">
                  <a16:creationId xmlns:a16="http://schemas.microsoft.com/office/drawing/2014/main" id="{829E95C8-0BE7-4934-BBA0-764CFC133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4290" y="2582712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405" name="Oval 19">
              <a:extLst>
                <a:ext uri="{FF2B5EF4-FFF2-40B4-BE49-F238E27FC236}">
                  <a16:creationId xmlns:a16="http://schemas.microsoft.com/office/drawing/2014/main" id="{018D398B-43FE-4715-8E00-9755FF081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2571" y="2824202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406" name="Oval 19">
              <a:extLst>
                <a:ext uri="{FF2B5EF4-FFF2-40B4-BE49-F238E27FC236}">
                  <a16:creationId xmlns:a16="http://schemas.microsoft.com/office/drawing/2014/main" id="{C3354846-2B08-490E-8CC7-713F631A2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7" y="3071688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407" name="Oval 19">
              <a:extLst>
                <a:ext uri="{FF2B5EF4-FFF2-40B4-BE49-F238E27FC236}">
                  <a16:creationId xmlns:a16="http://schemas.microsoft.com/office/drawing/2014/main" id="{D1CBB913-D1AD-48D0-BE4A-7FBEA08A9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3544" y="3171926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408" name="Oval 19">
              <a:extLst>
                <a:ext uri="{FF2B5EF4-FFF2-40B4-BE49-F238E27FC236}">
                  <a16:creationId xmlns:a16="http://schemas.microsoft.com/office/drawing/2014/main" id="{C1B58B5E-4C1F-4ADC-AA6C-FC2ABE0323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626" y="2924064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409" name="Oval 19">
              <a:extLst>
                <a:ext uri="{FF2B5EF4-FFF2-40B4-BE49-F238E27FC236}">
                  <a16:creationId xmlns:a16="http://schemas.microsoft.com/office/drawing/2014/main" id="{CFB2AEFE-8939-4180-9B35-944BDC81C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543" y="2638231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410" name="Oval 19">
              <a:extLst>
                <a:ext uri="{FF2B5EF4-FFF2-40B4-BE49-F238E27FC236}">
                  <a16:creationId xmlns:a16="http://schemas.microsoft.com/office/drawing/2014/main" id="{09010101-87A4-4BE3-A0A0-3F72B3CAD0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3387" y="2482918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pic>
        <p:nvPicPr>
          <p:cNvPr id="425" name="Picture 4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985" y="5190157"/>
            <a:ext cx="800100" cy="418494"/>
          </a:xfrm>
          <a:prstGeom prst="rect">
            <a:avLst/>
          </a:prstGeom>
        </p:spPr>
      </p:pic>
      <p:grpSp>
        <p:nvGrpSpPr>
          <p:cNvPr id="426" name="Group 425"/>
          <p:cNvGrpSpPr/>
          <p:nvPr/>
        </p:nvGrpSpPr>
        <p:grpSpPr>
          <a:xfrm rot="16200000">
            <a:off x="308610" y="3755744"/>
            <a:ext cx="3947815" cy="467102"/>
            <a:chOff x="3487387" y="4548246"/>
            <a:chExt cx="5217226" cy="653146"/>
          </a:xfrm>
        </p:grpSpPr>
        <p:sp>
          <p:nvSpPr>
            <p:cNvPr id="427" name="Freeform 426"/>
            <p:cNvSpPr/>
            <p:nvPr/>
          </p:nvSpPr>
          <p:spPr>
            <a:xfrm rot="10800000">
              <a:off x="3487387" y="4548246"/>
              <a:ext cx="5217226" cy="296885"/>
            </a:xfrm>
            <a:custGeom>
              <a:avLst/>
              <a:gdLst>
                <a:gd name="connsiteX0" fmla="*/ 0 w 9096498"/>
                <a:gd name="connsiteY0" fmla="*/ 356260 h 368135"/>
                <a:gd name="connsiteX1" fmla="*/ 0 w 9096498"/>
                <a:gd name="connsiteY1" fmla="*/ 0 h 368135"/>
                <a:gd name="connsiteX2" fmla="*/ 9096498 w 9096498"/>
                <a:gd name="connsiteY2" fmla="*/ 0 h 368135"/>
                <a:gd name="connsiteX3" fmla="*/ 9096498 w 9096498"/>
                <a:gd name="connsiteY3" fmla="*/ 368135 h 36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96498" h="368135">
                  <a:moveTo>
                    <a:pt x="0" y="356260"/>
                  </a:moveTo>
                  <a:lnTo>
                    <a:pt x="0" y="0"/>
                  </a:lnTo>
                  <a:lnTo>
                    <a:pt x="9096498" y="0"/>
                  </a:lnTo>
                  <a:lnTo>
                    <a:pt x="9096498" y="368135"/>
                  </a:lnTo>
                </a:path>
              </a:pathLst>
            </a:custGeom>
            <a:noFill/>
            <a:ln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428" name="Freeform 427"/>
            <p:cNvSpPr/>
            <p:nvPr/>
          </p:nvSpPr>
          <p:spPr>
            <a:xfrm flipH="1">
              <a:off x="6057373" y="4845131"/>
              <a:ext cx="45719" cy="356261"/>
            </a:xfrm>
            <a:custGeom>
              <a:avLst/>
              <a:gdLst>
                <a:gd name="connsiteX0" fmla="*/ 0 w 0"/>
                <a:gd name="connsiteY0" fmla="*/ 0 h 475013"/>
                <a:gd name="connsiteX1" fmla="*/ 0 w 0"/>
                <a:gd name="connsiteY1" fmla="*/ 475013 h 47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475013">
                  <a:moveTo>
                    <a:pt x="0" y="0"/>
                  </a:moveTo>
                  <a:lnTo>
                    <a:pt x="0" y="475013"/>
                  </a:lnTo>
                </a:path>
              </a:pathLst>
            </a:custGeom>
            <a:noFill/>
            <a:ln>
              <a:solidFill>
                <a:schemeClr val="accent4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429" name="Group 428"/>
          <p:cNvGrpSpPr/>
          <p:nvPr/>
        </p:nvGrpSpPr>
        <p:grpSpPr>
          <a:xfrm>
            <a:off x="1080442" y="2118518"/>
            <a:ext cx="388896" cy="593152"/>
            <a:chOff x="952162" y="1304149"/>
            <a:chExt cx="630602" cy="961807"/>
          </a:xfrm>
          <a:noFill/>
        </p:grpSpPr>
        <p:grpSp>
          <p:nvGrpSpPr>
            <p:cNvPr id="430" name="Group 429">
              <a:extLst>
                <a:ext uri="{FF2B5EF4-FFF2-40B4-BE49-F238E27FC236}">
                  <a16:creationId xmlns:a16="http://schemas.microsoft.com/office/drawing/2014/main" id="{421523C8-5C73-4065-8241-E6B5788AE66D}"/>
                </a:ext>
              </a:extLst>
            </p:cNvPr>
            <p:cNvGrpSpPr/>
            <p:nvPr/>
          </p:nvGrpSpPr>
          <p:grpSpPr>
            <a:xfrm rot="18900000">
              <a:off x="952162" y="1304149"/>
              <a:ext cx="630602" cy="634379"/>
              <a:chOff x="7855882" y="2876917"/>
              <a:chExt cx="186983" cy="188103"/>
            </a:xfrm>
            <a:grpFill/>
          </p:grpSpPr>
          <p:sp>
            <p:nvSpPr>
              <p:cNvPr id="432" name="Freeform 99">
                <a:extLst>
                  <a:ext uri="{FF2B5EF4-FFF2-40B4-BE49-F238E27FC236}">
                    <a16:creationId xmlns:a16="http://schemas.microsoft.com/office/drawing/2014/main" id="{82403A1B-46A8-496D-97A1-D6CD697255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5882" y="2951934"/>
                <a:ext cx="111966" cy="113086"/>
              </a:xfrm>
              <a:custGeom>
                <a:avLst/>
                <a:gdLst>
                  <a:gd name="T0" fmla="*/ 0 w 46"/>
                  <a:gd name="T1" fmla="*/ 0 h 47"/>
                  <a:gd name="T2" fmla="*/ 46 w 46"/>
                  <a:gd name="T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6" h="47">
                    <a:moveTo>
                      <a:pt x="0" y="0"/>
                    </a:moveTo>
                    <a:cubicBezTo>
                      <a:pt x="25" y="0"/>
                      <a:pt x="46" y="21"/>
                      <a:pt x="46" y="47"/>
                    </a:cubicBezTo>
                  </a:path>
                </a:pathLst>
              </a:cu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33" name="Freeform 100">
                <a:extLst>
                  <a:ext uri="{FF2B5EF4-FFF2-40B4-BE49-F238E27FC236}">
                    <a16:creationId xmlns:a16="http://schemas.microsoft.com/office/drawing/2014/main" id="{4955A11D-DC58-4772-9411-DE2AE31955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5882" y="2916105"/>
                <a:ext cx="150035" cy="148915"/>
              </a:xfrm>
              <a:custGeom>
                <a:avLst/>
                <a:gdLst>
                  <a:gd name="T0" fmla="*/ 0 w 62"/>
                  <a:gd name="T1" fmla="*/ 0 h 62"/>
                  <a:gd name="T2" fmla="*/ 62 w 62"/>
                  <a:gd name="T3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62" h="62">
                    <a:moveTo>
                      <a:pt x="0" y="0"/>
                    </a:moveTo>
                    <a:cubicBezTo>
                      <a:pt x="34" y="0"/>
                      <a:pt x="62" y="27"/>
                      <a:pt x="62" y="62"/>
                    </a:cubicBezTo>
                  </a:path>
                </a:pathLst>
              </a:cu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34" name="Freeform 101">
                <a:extLst>
                  <a:ext uri="{FF2B5EF4-FFF2-40B4-BE49-F238E27FC236}">
                    <a16:creationId xmlns:a16="http://schemas.microsoft.com/office/drawing/2014/main" id="{DB0A5B1D-F31E-4BE1-9830-C9C3C44A29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5882" y="2876917"/>
                <a:ext cx="186983" cy="188103"/>
              </a:xfrm>
              <a:custGeom>
                <a:avLst/>
                <a:gdLst>
                  <a:gd name="T0" fmla="*/ 0 w 77"/>
                  <a:gd name="T1" fmla="*/ 0 h 78"/>
                  <a:gd name="T2" fmla="*/ 77 w 77"/>
                  <a:gd name="T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77" h="78">
                    <a:moveTo>
                      <a:pt x="0" y="0"/>
                    </a:moveTo>
                    <a:cubicBezTo>
                      <a:pt x="42" y="0"/>
                      <a:pt x="77" y="35"/>
                      <a:pt x="77" y="78"/>
                    </a:cubicBezTo>
                  </a:path>
                </a:pathLst>
              </a:cu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431" name="Oval 430"/>
            <p:cNvSpPr/>
            <p:nvPr/>
          </p:nvSpPr>
          <p:spPr>
            <a:xfrm flipV="1">
              <a:off x="1084304" y="1899638"/>
              <a:ext cx="366318" cy="366318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435" name="Group 434"/>
          <p:cNvGrpSpPr/>
          <p:nvPr/>
        </p:nvGrpSpPr>
        <p:grpSpPr>
          <a:xfrm>
            <a:off x="802770" y="3192620"/>
            <a:ext cx="829640" cy="459762"/>
            <a:chOff x="603432" y="2974623"/>
            <a:chExt cx="829640" cy="459762"/>
          </a:xfrm>
        </p:grpSpPr>
        <p:sp>
          <p:nvSpPr>
            <p:cNvPr id="436" name="Freeform 146">
              <a:extLst>
                <a:ext uri="{FF2B5EF4-FFF2-40B4-BE49-F238E27FC236}">
                  <a16:creationId xmlns:a16="http://schemas.microsoft.com/office/drawing/2014/main" id="{8584423E-DC4D-476D-A3D6-22901C3C02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3432" y="2974623"/>
              <a:ext cx="485330" cy="307364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12 h 545593"/>
                <a:gd name="connsiteX1" fmla="*/ 755129 w 878349"/>
                <a:gd name="connsiteY1" fmla="*/ 264634 h 545593"/>
                <a:gd name="connsiteX2" fmla="*/ 753041 w 878349"/>
                <a:gd name="connsiteY2" fmla="*/ 285343 h 545593"/>
                <a:gd name="connsiteX3" fmla="*/ 798544 w 878349"/>
                <a:gd name="connsiteY3" fmla="*/ 294530 h 545593"/>
                <a:gd name="connsiteX4" fmla="*/ 878349 w 878349"/>
                <a:gd name="connsiteY4" fmla="*/ 414927 h 545593"/>
                <a:gd name="connsiteX5" fmla="*/ 798544 w 878349"/>
                <a:gd name="connsiteY5" fmla="*/ 535325 h 545593"/>
                <a:gd name="connsiteX6" fmla="*/ 759827 w 878349"/>
                <a:gd name="connsiteY6" fmla="*/ 543141 h 545593"/>
                <a:gd name="connsiteX7" fmla="*/ 753908 w 878349"/>
                <a:gd name="connsiteY7" fmla="*/ 545593 h 545593"/>
                <a:gd name="connsiteX8" fmla="*/ 747683 w 878349"/>
                <a:gd name="connsiteY8" fmla="*/ 545593 h 545593"/>
                <a:gd name="connsiteX9" fmla="*/ 190471 w 878349"/>
                <a:gd name="connsiteY9" fmla="*/ 545593 h 545593"/>
                <a:gd name="connsiteX10" fmla="*/ 166602 w 878349"/>
                <a:gd name="connsiteY10" fmla="*/ 545593 h 545593"/>
                <a:gd name="connsiteX11" fmla="*/ 158924 w 878349"/>
                <a:gd name="connsiteY11" fmla="*/ 542413 h 545593"/>
                <a:gd name="connsiteX12" fmla="*/ 152084 w 878349"/>
                <a:gd name="connsiteY12" fmla="*/ 541724 h 545593"/>
                <a:gd name="connsiteX13" fmla="*/ 0 w 878349"/>
                <a:gd name="connsiteY13" fmla="*/ 355122 h 545593"/>
                <a:gd name="connsiteX14" fmla="*/ 190471 w 878349"/>
                <a:gd name="connsiteY14" fmla="*/ 164651 h 545593"/>
                <a:gd name="connsiteX15" fmla="*/ 228858 w 878349"/>
                <a:gd name="connsiteY15" fmla="*/ 168521 h 545593"/>
                <a:gd name="connsiteX16" fmla="*/ 244320 w 878349"/>
                <a:gd name="connsiteY16" fmla="*/ 173321 h 545593"/>
                <a:gd name="connsiteX17" fmla="*/ 490507 w 878349"/>
                <a:gd name="connsiteY17" fmla="*/ 12 h 545593"/>
                <a:gd name="connsiteX0" fmla="*/ 490507 w 878349"/>
                <a:gd name="connsiteY0" fmla="*/ 13 h 545594"/>
                <a:gd name="connsiteX1" fmla="*/ 755129 w 878349"/>
                <a:gd name="connsiteY1" fmla="*/ 264635 h 545594"/>
                <a:gd name="connsiteX2" fmla="*/ 753041 w 878349"/>
                <a:gd name="connsiteY2" fmla="*/ 285344 h 545594"/>
                <a:gd name="connsiteX3" fmla="*/ 798544 w 878349"/>
                <a:gd name="connsiteY3" fmla="*/ 294531 h 545594"/>
                <a:gd name="connsiteX4" fmla="*/ 878349 w 878349"/>
                <a:gd name="connsiteY4" fmla="*/ 414928 h 545594"/>
                <a:gd name="connsiteX5" fmla="*/ 798544 w 878349"/>
                <a:gd name="connsiteY5" fmla="*/ 535326 h 545594"/>
                <a:gd name="connsiteX6" fmla="*/ 759827 w 878349"/>
                <a:gd name="connsiteY6" fmla="*/ 543142 h 545594"/>
                <a:gd name="connsiteX7" fmla="*/ 753908 w 878349"/>
                <a:gd name="connsiteY7" fmla="*/ 545594 h 545594"/>
                <a:gd name="connsiteX8" fmla="*/ 747683 w 878349"/>
                <a:gd name="connsiteY8" fmla="*/ 545594 h 545594"/>
                <a:gd name="connsiteX9" fmla="*/ 190471 w 878349"/>
                <a:gd name="connsiteY9" fmla="*/ 545594 h 545594"/>
                <a:gd name="connsiteX10" fmla="*/ 166602 w 878349"/>
                <a:gd name="connsiteY10" fmla="*/ 545594 h 545594"/>
                <a:gd name="connsiteX11" fmla="*/ 158924 w 878349"/>
                <a:gd name="connsiteY11" fmla="*/ 542414 h 545594"/>
                <a:gd name="connsiteX12" fmla="*/ 152084 w 878349"/>
                <a:gd name="connsiteY12" fmla="*/ 541725 h 545594"/>
                <a:gd name="connsiteX13" fmla="*/ 0 w 878349"/>
                <a:gd name="connsiteY13" fmla="*/ 355123 h 545594"/>
                <a:gd name="connsiteX14" fmla="*/ 190471 w 878349"/>
                <a:gd name="connsiteY14" fmla="*/ 164652 h 545594"/>
                <a:gd name="connsiteX15" fmla="*/ 228858 w 878349"/>
                <a:gd name="connsiteY15" fmla="*/ 168522 h 545594"/>
                <a:gd name="connsiteX16" fmla="*/ 244320 w 878349"/>
                <a:gd name="connsiteY16" fmla="*/ 173322 h 545594"/>
                <a:gd name="connsiteX17" fmla="*/ 490507 w 878349"/>
                <a:gd name="connsiteY17" fmla="*/ 13 h 545594"/>
                <a:gd name="connsiteX0" fmla="*/ 490507 w 878349"/>
                <a:gd name="connsiteY0" fmla="*/ 471 h 546052"/>
                <a:gd name="connsiteX1" fmla="*/ 755129 w 878349"/>
                <a:gd name="connsiteY1" fmla="*/ 265093 h 546052"/>
                <a:gd name="connsiteX2" fmla="*/ 753041 w 878349"/>
                <a:gd name="connsiteY2" fmla="*/ 285802 h 546052"/>
                <a:gd name="connsiteX3" fmla="*/ 798544 w 878349"/>
                <a:gd name="connsiteY3" fmla="*/ 294989 h 546052"/>
                <a:gd name="connsiteX4" fmla="*/ 878349 w 878349"/>
                <a:gd name="connsiteY4" fmla="*/ 415386 h 546052"/>
                <a:gd name="connsiteX5" fmla="*/ 798544 w 878349"/>
                <a:gd name="connsiteY5" fmla="*/ 535784 h 546052"/>
                <a:gd name="connsiteX6" fmla="*/ 759827 w 878349"/>
                <a:gd name="connsiteY6" fmla="*/ 543600 h 546052"/>
                <a:gd name="connsiteX7" fmla="*/ 753908 w 878349"/>
                <a:gd name="connsiteY7" fmla="*/ 546052 h 546052"/>
                <a:gd name="connsiteX8" fmla="*/ 747683 w 878349"/>
                <a:gd name="connsiteY8" fmla="*/ 546052 h 546052"/>
                <a:gd name="connsiteX9" fmla="*/ 190471 w 878349"/>
                <a:gd name="connsiteY9" fmla="*/ 546052 h 546052"/>
                <a:gd name="connsiteX10" fmla="*/ 166602 w 878349"/>
                <a:gd name="connsiteY10" fmla="*/ 546052 h 546052"/>
                <a:gd name="connsiteX11" fmla="*/ 158924 w 878349"/>
                <a:gd name="connsiteY11" fmla="*/ 542872 h 546052"/>
                <a:gd name="connsiteX12" fmla="*/ 152084 w 878349"/>
                <a:gd name="connsiteY12" fmla="*/ 542183 h 546052"/>
                <a:gd name="connsiteX13" fmla="*/ 0 w 878349"/>
                <a:gd name="connsiteY13" fmla="*/ 355581 h 546052"/>
                <a:gd name="connsiteX14" fmla="*/ 190471 w 878349"/>
                <a:gd name="connsiteY14" fmla="*/ 165110 h 546052"/>
                <a:gd name="connsiteX15" fmla="*/ 228858 w 878349"/>
                <a:gd name="connsiteY15" fmla="*/ 168980 h 546052"/>
                <a:gd name="connsiteX16" fmla="*/ 244320 w 878349"/>
                <a:gd name="connsiteY16" fmla="*/ 173780 h 546052"/>
                <a:gd name="connsiteX17" fmla="*/ 490507 w 878349"/>
                <a:gd name="connsiteY17" fmla="*/ 471 h 546052"/>
                <a:gd name="connsiteX0" fmla="*/ 490507 w 878349"/>
                <a:gd name="connsiteY0" fmla="*/ 2380 h 547961"/>
                <a:gd name="connsiteX1" fmla="*/ 753041 w 878349"/>
                <a:gd name="connsiteY1" fmla="*/ 287711 h 547961"/>
                <a:gd name="connsiteX2" fmla="*/ 798544 w 878349"/>
                <a:gd name="connsiteY2" fmla="*/ 296898 h 547961"/>
                <a:gd name="connsiteX3" fmla="*/ 878349 w 878349"/>
                <a:gd name="connsiteY3" fmla="*/ 417295 h 547961"/>
                <a:gd name="connsiteX4" fmla="*/ 798544 w 878349"/>
                <a:gd name="connsiteY4" fmla="*/ 537693 h 547961"/>
                <a:gd name="connsiteX5" fmla="*/ 759827 w 878349"/>
                <a:gd name="connsiteY5" fmla="*/ 545509 h 547961"/>
                <a:gd name="connsiteX6" fmla="*/ 753908 w 878349"/>
                <a:gd name="connsiteY6" fmla="*/ 547961 h 547961"/>
                <a:gd name="connsiteX7" fmla="*/ 747683 w 878349"/>
                <a:gd name="connsiteY7" fmla="*/ 547961 h 547961"/>
                <a:gd name="connsiteX8" fmla="*/ 190471 w 878349"/>
                <a:gd name="connsiteY8" fmla="*/ 547961 h 547961"/>
                <a:gd name="connsiteX9" fmla="*/ 166602 w 878349"/>
                <a:gd name="connsiteY9" fmla="*/ 547961 h 547961"/>
                <a:gd name="connsiteX10" fmla="*/ 158924 w 878349"/>
                <a:gd name="connsiteY10" fmla="*/ 544781 h 547961"/>
                <a:gd name="connsiteX11" fmla="*/ 152084 w 878349"/>
                <a:gd name="connsiteY11" fmla="*/ 544092 h 547961"/>
                <a:gd name="connsiteX12" fmla="*/ 0 w 878349"/>
                <a:gd name="connsiteY12" fmla="*/ 357490 h 547961"/>
                <a:gd name="connsiteX13" fmla="*/ 190471 w 878349"/>
                <a:gd name="connsiteY13" fmla="*/ 167019 h 547961"/>
                <a:gd name="connsiteX14" fmla="*/ 228858 w 878349"/>
                <a:gd name="connsiteY14" fmla="*/ 170889 h 547961"/>
                <a:gd name="connsiteX15" fmla="*/ 244320 w 878349"/>
                <a:gd name="connsiteY15" fmla="*/ 175689 h 547961"/>
                <a:gd name="connsiteX16" fmla="*/ 490507 w 878349"/>
                <a:gd name="connsiteY16" fmla="*/ 2380 h 54796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526204 w 878349"/>
                <a:gd name="connsiteY0" fmla="*/ 25 h 542852"/>
                <a:gd name="connsiteX1" fmla="*/ 753041 w 878349"/>
                <a:gd name="connsiteY1" fmla="*/ 282602 h 542852"/>
                <a:gd name="connsiteX2" fmla="*/ 798544 w 878349"/>
                <a:gd name="connsiteY2" fmla="*/ 291789 h 542852"/>
                <a:gd name="connsiteX3" fmla="*/ 878349 w 878349"/>
                <a:gd name="connsiteY3" fmla="*/ 412186 h 542852"/>
                <a:gd name="connsiteX4" fmla="*/ 798544 w 878349"/>
                <a:gd name="connsiteY4" fmla="*/ 532584 h 542852"/>
                <a:gd name="connsiteX5" fmla="*/ 759827 w 878349"/>
                <a:gd name="connsiteY5" fmla="*/ 540400 h 542852"/>
                <a:gd name="connsiteX6" fmla="*/ 753908 w 878349"/>
                <a:gd name="connsiteY6" fmla="*/ 542852 h 542852"/>
                <a:gd name="connsiteX7" fmla="*/ 747683 w 878349"/>
                <a:gd name="connsiteY7" fmla="*/ 542852 h 542852"/>
                <a:gd name="connsiteX8" fmla="*/ 190471 w 878349"/>
                <a:gd name="connsiteY8" fmla="*/ 542852 h 542852"/>
                <a:gd name="connsiteX9" fmla="*/ 166602 w 878349"/>
                <a:gd name="connsiteY9" fmla="*/ 542852 h 542852"/>
                <a:gd name="connsiteX10" fmla="*/ 158924 w 878349"/>
                <a:gd name="connsiteY10" fmla="*/ 539672 h 542852"/>
                <a:gd name="connsiteX11" fmla="*/ 152084 w 878349"/>
                <a:gd name="connsiteY11" fmla="*/ 538983 h 542852"/>
                <a:gd name="connsiteX12" fmla="*/ 0 w 878349"/>
                <a:gd name="connsiteY12" fmla="*/ 352381 h 542852"/>
                <a:gd name="connsiteX13" fmla="*/ 190471 w 878349"/>
                <a:gd name="connsiteY13" fmla="*/ 161910 h 542852"/>
                <a:gd name="connsiteX14" fmla="*/ 228858 w 878349"/>
                <a:gd name="connsiteY14" fmla="*/ 165780 h 542852"/>
                <a:gd name="connsiteX15" fmla="*/ 244320 w 878349"/>
                <a:gd name="connsiteY15" fmla="*/ 170580 h 542852"/>
                <a:gd name="connsiteX16" fmla="*/ 526204 w 878349"/>
                <a:gd name="connsiteY16" fmla="*/ 25 h 542852"/>
                <a:gd name="connsiteX0" fmla="*/ 526204 w 878349"/>
                <a:gd name="connsiteY0" fmla="*/ 3284 h 546111"/>
                <a:gd name="connsiteX1" fmla="*/ 753041 w 878349"/>
                <a:gd name="connsiteY1" fmla="*/ 285861 h 546111"/>
                <a:gd name="connsiteX2" fmla="*/ 798544 w 878349"/>
                <a:gd name="connsiteY2" fmla="*/ 295048 h 546111"/>
                <a:gd name="connsiteX3" fmla="*/ 878349 w 878349"/>
                <a:gd name="connsiteY3" fmla="*/ 415445 h 546111"/>
                <a:gd name="connsiteX4" fmla="*/ 798544 w 878349"/>
                <a:gd name="connsiteY4" fmla="*/ 535843 h 546111"/>
                <a:gd name="connsiteX5" fmla="*/ 759827 w 878349"/>
                <a:gd name="connsiteY5" fmla="*/ 543659 h 546111"/>
                <a:gd name="connsiteX6" fmla="*/ 753908 w 878349"/>
                <a:gd name="connsiteY6" fmla="*/ 546111 h 546111"/>
                <a:gd name="connsiteX7" fmla="*/ 747683 w 878349"/>
                <a:gd name="connsiteY7" fmla="*/ 546111 h 546111"/>
                <a:gd name="connsiteX8" fmla="*/ 190471 w 878349"/>
                <a:gd name="connsiteY8" fmla="*/ 546111 h 546111"/>
                <a:gd name="connsiteX9" fmla="*/ 166602 w 878349"/>
                <a:gd name="connsiteY9" fmla="*/ 546111 h 546111"/>
                <a:gd name="connsiteX10" fmla="*/ 158924 w 878349"/>
                <a:gd name="connsiteY10" fmla="*/ 542931 h 546111"/>
                <a:gd name="connsiteX11" fmla="*/ 152084 w 878349"/>
                <a:gd name="connsiteY11" fmla="*/ 542242 h 546111"/>
                <a:gd name="connsiteX12" fmla="*/ 0 w 878349"/>
                <a:gd name="connsiteY12" fmla="*/ 355640 h 546111"/>
                <a:gd name="connsiteX13" fmla="*/ 190471 w 878349"/>
                <a:gd name="connsiteY13" fmla="*/ 165169 h 546111"/>
                <a:gd name="connsiteX14" fmla="*/ 228858 w 878349"/>
                <a:gd name="connsiteY14" fmla="*/ 169039 h 546111"/>
                <a:gd name="connsiteX15" fmla="*/ 244320 w 878349"/>
                <a:gd name="connsiteY15" fmla="*/ 173839 h 546111"/>
                <a:gd name="connsiteX16" fmla="*/ 526204 w 878349"/>
                <a:gd name="connsiteY16" fmla="*/ 3284 h 546111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912 h 543739"/>
                <a:gd name="connsiteX1" fmla="*/ 753041 w 878349"/>
                <a:gd name="connsiteY1" fmla="*/ 283489 h 543739"/>
                <a:gd name="connsiteX2" fmla="*/ 798544 w 878349"/>
                <a:gd name="connsiteY2" fmla="*/ 292676 h 543739"/>
                <a:gd name="connsiteX3" fmla="*/ 878349 w 878349"/>
                <a:gd name="connsiteY3" fmla="*/ 413073 h 543739"/>
                <a:gd name="connsiteX4" fmla="*/ 798544 w 878349"/>
                <a:gd name="connsiteY4" fmla="*/ 533471 h 543739"/>
                <a:gd name="connsiteX5" fmla="*/ 759827 w 878349"/>
                <a:gd name="connsiteY5" fmla="*/ 541287 h 543739"/>
                <a:gd name="connsiteX6" fmla="*/ 753908 w 878349"/>
                <a:gd name="connsiteY6" fmla="*/ 543739 h 543739"/>
                <a:gd name="connsiteX7" fmla="*/ 747683 w 878349"/>
                <a:gd name="connsiteY7" fmla="*/ 543739 h 543739"/>
                <a:gd name="connsiteX8" fmla="*/ 190471 w 878349"/>
                <a:gd name="connsiteY8" fmla="*/ 543739 h 543739"/>
                <a:gd name="connsiteX9" fmla="*/ 166602 w 878349"/>
                <a:gd name="connsiteY9" fmla="*/ 543739 h 543739"/>
                <a:gd name="connsiteX10" fmla="*/ 158924 w 878349"/>
                <a:gd name="connsiteY10" fmla="*/ 540559 h 543739"/>
                <a:gd name="connsiteX11" fmla="*/ 152084 w 878349"/>
                <a:gd name="connsiteY11" fmla="*/ 539870 h 543739"/>
                <a:gd name="connsiteX12" fmla="*/ 0 w 878349"/>
                <a:gd name="connsiteY12" fmla="*/ 353268 h 543739"/>
                <a:gd name="connsiteX13" fmla="*/ 190471 w 878349"/>
                <a:gd name="connsiteY13" fmla="*/ 162797 h 543739"/>
                <a:gd name="connsiteX14" fmla="*/ 228858 w 878349"/>
                <a:gd name="connsiteY14" fmla="*/ 166667 h 543739"/>
                <a:gd name="connsiteX15" fmla="*/ 244320 w 878349"/>
                <a:gd name="connsiteY15" fmla="*/ 171467 h 543739"/>
                <a:gd name="connsiteX16" fmla="*/ 526204 w 878349"/>
                <a:gd name="connsiteY16" fmla="*/ 912 h 543739"/>
                <a:gd name="connsiteX0" fmla="*/ 526204 w 878349"/>
                <a:gd name="connsiteY0" fmla="*/ 2110 h 544937"/>
                <a:gd name="connsiteX1" fmla="*/ 753041 w 878349"/>
                <a:gd name="connsiteY1" fmla="*/ 284687 h 544937"/>
                <a:gd name="connsiteX2" fmla="*/ 798544 w 878349"/>
                <a:gd name="connsiteY2" fmla="*/ 293874 h 544937"/>
                <a:gd name="connsiteX3" fmla="*/ 878349 w 878349"/>
                <a:gd name="connsiteY3" fmla="*/ 414271 h 544937"/>
                <a:gd name="connsiteX4" fmla="*/ 798544 w 878349"/>
                <a:gd name="connsiteY4" fmla="*/ 534669 h 544937"/>
                <a:gd name="connsiteX5" fmla="*/ 759827 w 878349"/>
                <a:gd name="connsiteY5" fmla="*/ 542485 h 544937"/>
                <a:gd name="connsiteX6" fmla="*/ 753908 w 878349"/>
                <a:gd name="connsiteY6" fmla="*/ 544937 h 544937"/>
                <a:gd name="connsiteX7" fmla="*/ 747683 w 878349"/>
                <a:gd name="connsiteY7" fmla="*/ 544937 h 544937"/>
                <a:gd name="connsiteX8" fmla="*/ 190471 w 878349"/>
                <a:gd name="connsiteY8" fmla="*/ 544937 h 544937"/>
                <a:gd name="connsiteX9" fmla="*/ 166602 w 878349"/>
                <a:gd name="connsiteY9" fmla="*/ 544937 h 544937"/>
                <a:gd name="connsiteX10" fmla="*/ 158924 w 878349"/>
                <a:gd name="connsiteY10" fmla="*/ 541757 h 544937"/>
                <a:gd name="connsiteX11" fmla="*/ 152084 w 878349"/>
                <a:gd name="connsiteY11" fmla="*/ 541068 h 544937"/>
                <a:gd name="connsiteX12" fmla="*/ 0 w 878349"/>
                <a:gd name="connsiteY12" fmla="*/ 354466 h 544937"/>
                <a:gd name="connsiteX13" fmla="*/ 190471 w 878349"/>
                <a:gd name="connsiteY13" fmla="*/ 163995 h 544937"/>
                <a:gd name="connsiteX14" fmla="*/ 228858 w 878349"/>
                <a:gd name="connsiteY14" fmla="*/ 167865 h 544937"/>
                <a:gd name="connsiteX15" fmla="*/ 244320 w 878349"/>
                <a:gd name="connsiteY15" fmla="*/ 172665 h 544937"/>
                <a:gd name="connsiteX16" fmla="*/ 526204 w 878349"/>
                <a:gd name="connsiteY16" fmla="*/ 2110 h 544937"/>
                <a:gd name="connsiteX0" fmla="*/ 526204 w 878349"/>
                <a:gd name="connsiteY0" fmla="*/ 2045 h 544872"/>
                <a:gd name="connsiteX1" fmla="*/ 753041 w 878349"/>
                <a:gd name="connsiteY1" fmla="*/ 284622 h 544872"/>
                <a:gd name="connsiteX2" fmla="*/ 798544 w 878349"/>
                <a:gd name="connsiteY2" fmla="*/ 293809 h 544872"/>
                <a:gd name="connsiteX3" fmla="*/ 878349 w 878349"/>
                <a:gd name="connsiteY3" fmla="*/ 414206 h 544872"/>
                <a:gd name="connsiteX4" fmla="*/ 798544 w 878349"/>
                <a:gd name="connsiteY4" fmla="*/ 534604 h 544872"/>
                <a:gd name="connsiteX5" fmla="*/ 759827 w 878349"/>
                <a:gd name="connsiteY5" fmla="*/ 542420 h 544872"/>
                <a:gd name="connsiteX6" fmla="*/ 753908 w 878349"/>
                <a:gd name="connsiteY6" fmla="*/ 544872 h 544872"/>
                <a:gd name="connsiteX7" fmla="*/ 747683 w 878349"/>
                <a:gd name="connsiteY7" fmla="*/ 544872 h 544872"/>
                <a:gd name="connsiteX8" fmla="*/ 190471 w 878349"/>
                <a:gd name="connsiteY8" fmla="*/ 544872 h 544872"/>
                <a:gd name="connsiteX9" fmla="*/ 166602 w 878349"/>
                <a:gd name="connsiteY9" fmla="*/ 544872 h 544872"/>
                <a:gd name="connsiteX10" fmla="*/ 158924 w 878349"/>
                <a:gd name="connsiteY10" fmla="*/ 541692 h 544872"/>
                <a:gd name="connsiteX11" fmla="*/ 152084 w 878349"/>
                <a:gd name="connsiteY11" fmla="*/ 541003 h 544872"/>
                <a:gd name="connsiteX12" fmla="*/ 0 w 878349"/>
                <a:gd name="connsiteY12" fmla="*/ 354401 h 544872"/>
                <a:gd name="connsiteX13" fmla="*/ 190471 w 878349"/>
                <a:gd name="connsiteY13" fmla="*/ 163930 h 544872"/>
                <a:gd name="connsiteX14" fmla="*/ 228858 w 878349"/>
                <a:gd name="connsiteY14" fmla="*/ 167800 h 544872"/>
                <a:gd name="connsiteX15" fmla="*/ 244320 w 878349"/>
                <a:gd name="connsiteY15" fmla="*/ 172600 h 544872"/>
                <a:gd name="connsiteX16" fmla="*/ 526204 w 878349"/>
                <a:gd name="connsiteY16" fmla="*/ 2045 h 544872"/>
                <a:gd name="connsiteX0" fmla="*/ 526204 w 878349"/>
                <a:gd name="connsiteY0" fmla="*/ 3099 h 545926"/>
                <a:gd name="connsiteX1" fmla="*/ 753041 w 878349"/>
                <a:gd name="connsiteY1" fmla="*/ 285676 h 545926"/>
                <a:gd name="connsiteX2" fmla="*/ 798544 w 878349"/>
                <a:gd name="connsiteY2" fmla="*/ 294863 h 545926"/>
                <a:gd name="connsiteX3" fmla="*/ 878349 w 878349"/>
                <a:gd name="connsiteY3" fmla="*/ 415260 h 545926"/>
                <a:gd name="connsiteX4" fmla="*/ 798544 w 878349"/>
                <a:gd name="connsiteY4" fmla="*/ 535658 h 545926"/>
                <a:gd name="connsiteX5" fmla="*/ 759827 w 878349"/>
                <a:gd name="connsiteY5" fmla="*/ 543474 h 545926"/>
                <a:gd name="connsiteX6" fmla="*/ 753908 w 878349"/>
                <a:gd name="connsiteY6" fmla="*/ 545926 h 545926"/>
                <a:gd name="connsiteX7" fmla="*/ 747683 w 878349"/>
                <a:gd name="connsiteY7" fmla="*/ 545926 h 545926"/>
                <a:gd name="connsiteX8" fmla="*/ 190471 w 878349"/>
                <a:gd name="connsiteY8" fmla="*/ 545926 h 545926"/>
                <a:gd name="connsiteX9" fmla="*/ 166602 w 878349"/>
                <a:gd name="connsiteY9" fmla="*/ 545926 h 545926"/>
                <a:gd name="connsiteX10" fmla="*/ 158924 w 878349"/>
                <a:gd name="connsiteY10" fmla="*/ 542746 h 545926"/>
                <a:gd name="connsiteX11" fmla="*/ 152084 w 878349"/>
                <a:gd name="connsiteY11" fmla="*/ 542057 h 545926"/>
                <a:gd name="connsiteX12" fmla="*/ 0 w 878349"/>
                <a:gd name="connsiteY12" fmla="*/ 355455 h 545926"/>
                <a:gd name="connsiteX13" fmla="*/ 190471 w 878349"/>
                <a:gd name="connsiteY13" fmla="*/ 164984 h 545926"/>
                <a:gd name="connsiteX14" fmla="*/ 228858 w 878349"/>
                <a:gd name="connsiteY14" fmla="*/ 168854 h 545926"/>
                <a:gd name="connsiteX15" fmla="*/ 244320 w 878349"/>
                <a:gd name="connsiteY15" fmla="*/ 173654 h 545926"/>
                <a:gd name="connsiteX16" fmla="*/ 526204 w 878349"/>
                <a:gd name="connsiteY16" fmla="*/ 3099 h 545926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798544 w 878349"/>
                <a:gd name="connsiteY2" fmla="*/ 294587 h 545650"/>
                <a:gd name="connsiteX3" fmla="*/ 878349 w 878349"/>
                <a:gd name="connsiteY3" fmla="*/ 414984 h 545650"/>
                <a:gd name="connsiteX4" fmla="*/ 798544 w 878349"/>
                <a:gd name="connsiteY4" fmla="*/ 535382 h 545650"/>
                <a:gd name="connsiteX5" fmla="*/ 759827 w 878349"/>
                <a:gd name="connsiteY5" fmla="*/ 543198 h 545650"/>
                <a:gd name="connsiteX6" fmla="*/ 753908 w 878349"/>
                <a:gd name="connsiteY6" fmla="*/ 545650 h 545650"/>
                <a:gd name="connsiteX7" fmla="*/ 747683 w 878349"/>
                <a:gd name="connsiteY7" fmla="*/ 545650 h 545650"/>
                <a:gd name="connsiteX8" fmla="*/ 190471 w 878349"/>
                <a:gd name="connsiteY8" fmla="*/ 545650 h 545650"/>
                <a:gd name="connsiteX9" fmla="*/ 166602 w 878349"/>
                <a:gd name="connsiteY9" fmla="*/ 545650 h 545650"/>
                <a:gd name="connsiteX10" fmla="*/ 158924 w 878349"/>
                <a:gd name="connsiteY10" fmla="*/ 542470 h 545650"/>
                <a:gd name="connsiteX11" fmla="*/ 152084 w 878349"/>
                <a:gd name="connsiteY11" fmla="*/ 541781 h 545650"/>
                <a:gd name="connsiteX12" fmla="*/ 0 w 878349"/>
                <a:gd name="connsiteY12" fmla="*/ 355179 h 545650"/>
                <a:gd name="connsiteX13" fmla="*/ 190471 w 878349"/>
                <a:gd name="connsiteY13" fmla="*/ 164708 h 545650"/>
                <a:gd name="connsiteX14" fmla="*/ 228858 w 878349"/>
                <a:gd name="connsiteY14" fmla="*/ 168578 h 545650"/>
                <a:gd name="connsiteX15" fmla="*/ 244320 w 878349"/>
                <a:gd name="connsiteY15" fmla="*/ 173378 h 545650"/>
                <a:gd name="connsiteX16" fmla="*/ 526204 w 878349"/>
                <a:gd name="connsiteY16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53908 w 878349"/>
                <a:gd name="connsiteY5" fmla="*/ 545650 h 545650"/>
                <a:gd name="connsiteX6" fmla="*/ 747683 w 878349"/>
                <a:gd name="connsiteY6" fmla="*/ 545650 h 545650"/>
                <a:gd name="connsiteX7" fmla="*/ 190471 w 878349"/>
                <a:gd name="connsiteY7" fmla="*/ 545650 h 545650"/>
                <a:gd name="connsiteX8" fmla="*/ 166602 w 878349"/>
                <a:gd name="connsiteY8" fmla="*/ 545650 h 545650"/>
                <a:gd name="connsiteX9" fmla="*/ 158924 w 878349"/>
                <a:gd name="connsiteY9" fmla="*/ 542470 h 545650"/>
                <a:gd name="connsiteX10" fmla="*/ 152084 w 878349"/>
                <a:gd name="connsiteY10" fmla="*/ 541781 h 545650"/>
                <a:gd name="connsiteX11" fmla="*/ 0 w 878349"/>
                <a:gd name="connsiteY11" fmla="*/ 355179 h 545650"/>
                <a:gd name="connsiteX12" fmla="*/ 190471 w 878349"/>
                <a:gd name="connsiteY12" fmla="*/ 164708 h 545650"/>
                <a:gd name="connsiteX13" fmla="*/ 228858 w 878349"/>
                <a:gd name="connsiteY13" fmla="*/ 168578 h 545650"/>
                <a:gd name="connsiteX14" fmla="*/ 244320 w 878349"/>
                <a:gd name="connsiteY14" fmla="*/ 173378 h 545650"/>
                <a:gd name="connsiteX15" fmla="*/ 526204 w 878349"/>
                <a:gd name="connsiteY15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47683 w 878349"/>
                <a:gd name="connsiteY5" fmla="*/ 545650 h 545650"/>
                <a:gd name="connsiteX6" fmla="*/ 190471 w 878349"/>
                <a:gd name="connsiteY6" fmla="*/ 545650 h 545650"/>
                <a:gd name="connsiteX7" fmla="*/ 166602 w 878349"/>
                <a:gd name="connsiteY7" fmla="*/ 545650 h 545650"/>
                <a:gd name="connsiteX8" fmla="*/ 158924 w 878349"/>
                <a:gd name="connsiteY8" fmla="*/ 542470 h 545650"/>
                <a:gd name="connsiteX9" fmla="*/ 152084 w 878349"/>
                <a:gd name="connsiteY9" fmla="*/ 541781 h 545650"/>
                <a:gd name="connsiteX10" fmla="*/ 0 w 878349"/>
                <a:gd name="connsiteY10" fmla="*/ 355179 h 545650"/>
                <a:gd name="connsiteX11" fmla="*/ 190471 w 878349"/>
                <a:gd name="connsiteY11" fmla="*/ 164708 h 545650"/>
                <a:gd name="connsiteX12" fmla="*/ 228858 w 878349"/>
                <a:gd name="connsiteY12" fmla="*/ 168578 h 545650"/>
                <a:gd name="connsiteX13" fmla="*/ 244320 w 878349"/>
                <a:gd name="connsiteY13" fmla="*/ 173378 h 545650"/>
                <a:gd name="connsiteX14" fmla="*/ 526204 w 878349"/>
                <a:gd name="connsiteY14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47683 w 878349"/>
                <a:gd name="connsiteY4" fmla="*/ 545650 h 545650"/>
                <a:gd name="connsiteX5" fmla="*/ 190471 w 878349"/>
                <a:gd name="connsiteY5" fmla="*/ 545650 h 545650"/>
                <a:gd name="connsiteX6" fmla="*/ 166602 w 878349"/>
                <a:gd name="connsiteY6" fmla="*/ 545650 h 545650"/>
                <a:gd name="connsiteX7" fmla="*/ 158924 w 878349"/>
                <a:gd name="connsiteY7" fmla="*/ 542470 h 545650"/>
                <a:gd name="connsiteX8" fmla="*/ 152084 w 878349"/>
                <a:gd name="connsiteY8" fmla="*/ 541781 h 545650"/>
                <a:gd name="connsiteX9" fmla="*/ 0 w 878349"/>
                <a:gd name="connsiteY9" fmla="*/ 355179 h 545650"/>
                <a:gd name="connsiteX10" fmla="*/ 190471 w 878349"/>
                <a:gd name="connsiteY10" fmla="*/ 164708 h 545650"/>
                <a:gd name="connsiteX11" fmla="*/ 228858 w 878349"/>
                <a:gd name="connsiteY11" fmla="*/ 168578 h 545650"/>
                <a:gd name="connsiteX12" fmla="*/ 244320 w 878349"/>
                <a:gd name="connsiteY12" fmla="*/ 173378 h 545650"/>
                <a:gd name="connsiteX13" fmla="*/ 526204 w 878349"/>
                <a:gd name="connsiteY13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60"/>
                <a:gd name="connsiteY0" fmla="*/ 2823 h 545650"/>
                <a:gd name="connsiteX1" fmla="*/ 753041 w 878360"/>
                <a:gd name="connsiteY1" fmla="*/ 285400 h 545650"/>
                <a:gd name="connsiteX2" fmla="*/ 878349 w 878360"/>
                <a:gd name="connsiteY2" fmla="*/ 414984 h 545650"/>
                <a:gd name="connsiteX3" fmla="*/ 747683 w 878360"/>
                <a:gd name="connsiteY3" fmla="*/ 545650 h 545650"/>
                <a:gd name="connsiteX4" fmla="*/ 190471 w 878360"/>
                <a:gd name="connsiteY4" fmla="*/ 545650 h 545650"/>
                <a:gd name="connsiteX5" fmla="*/ 166602 w 878360"/>
                <a:gd name="connsiteY5" fmla="*/ 545650 h 545650"/>
                <a:gd name="connsiteX6" fmla="*/ 158924 w 878360"/>
                <a:gd name="connsiteY6" fmla="*/ 542470 h 545650"/>
                <a:gd name="connsiteX7" fmla="*/ 152084 w 878360"/>
                <a:gd name="connsiteY7" fmla="*/ 541781 h 545650"/>
                <a:gd name="connsiteX8" fmla="*/ 0 w 878360"/>
                <a:gd name="connsiteY8" fmla="*/ 355179 h 545650"/>
                <a:gd name="connsiteX9" fmla="*/ 190471 w 878360"/>
                <a:gd name="connsiteY9" fmla="*/ 164708 h 545650"/>
                <a:gd name="connsiteX10" fmla="*/ 228858 w 878360"/>
                <a:gd name="connsiteY10" fmla="*/ 168578 h 545650"/>
                <a:gd name="connsiteX11" fmla="*/ 244320 w 878360"/>
                <a:gd name="connsiteY11" fmla="*/ 173378 h 545650"/>
                <a:gd name="connsiteX12" fmla="*/ 526204 w 878360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51"/>
                <a:gd name="connsiteY0" fmla="*/ 2823 h 545650"/>
                <a:gd name="connsiteX1" fmla="*/ 753041 w 878351"/>
                <a:gd name="connsiteY1" fmla="*/ 285400 h 545650"/>
                <a:gd name="connsiteX2" fmla="*/ 878349 w 878351"/>
                <a:gd name="connsiteY2" fmla="*/ 414984 h 545650"/>
                <a:gd name="connsiteX3" fmla="*/ 747683 w 878351"/>
                <a:gd name="connsiteY3" fmla="*/ 545650 h 545650"/>
                <a:gd name="connsiteX4" fmla="*/ 190471 w 878351"/>
                <a:gd name="connsiteY4" fmla="*/ 545650 h 545650"/>
                <a:gd name="connsiteX5" fmla="*/ 166602 w 878351"/>
                <a:gd name="connsiteY5" fmla="*/ 545650 h 545650"/>
                <a:gd name="connsiteX6" fmla="*/ 158924 w 878351"/>
                <a:gd name="connsiteY6" fmla="*/ 542470 h 545650"/>
                <a:gd name="connsiteX7" fmla="*/ 152084 w 878351"/>
                <a:gd name="connsiteY7" fmla="*/ 541781 h 545650"/>
                <a:gd name="connsiteX8" fmla="*/ 0 w 878351"/>
                <a:gd name="connsiteY8" fmla="*/ 355179 h 545650"/>
                <a:gd name="connsiteX9" fmla="*/ 190471 w 878351"/>
                <a:gd name="connsiteY9" fmla="*/ 164708 h 545650"/>
                <a:gd name="connsiteX10" fmla="*/ 228858 w 878351"/>
                <a:gd name="connsiteY10" fmla="*/ 168578 h 545650"/>
                <a:gd name="connsiteX11" fmla="*/ 244320 w 878351"/>
                <a:gd name="connsiteY11" fmla="*/ 173378 h 545650"/>
                <a:gd name="connsiteX12" fmla="*/ 526204 w 878351"/>
                <a:gd name="connsiteY12" fmla="*/ 2823 h 545650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7585 w 879730"/>
                <a:gd name="connsiteY0" fmla="*/ 2823 h 545651"/>
                <a:gd name="connsiteX1" fmla="*/ 754422 w 879730"/>
                <a:gd name="connsiteY1" fmla="*/ 285400 h 545651"/>
                <a:gd name="connsiteX2" fmla="*/ 879730 w 879730"/>
                <a:gd name="connsiteY2" fmla="*/ 414984 h 545651"/>
                <a:gd name="connsiteX3" fmla="*/ 749064 w 879730"/>
                <a:gd name="connsiteY3" fmla="*/ 545650 h 545651"/>
                <a:gd name="connsiteX4" fmla="*/ 191852 w 879730"/>
                <a:gd name="connsiteY4" fmla="*/ 545650 h 545651"/>
                <a:gd name="connsiteX5" fmla="*/ 167983 w 879730"/>
                <a:gd name="connsiteY5" fmla="*/ 545650 h 545651"/>
                <a:gd name="connsiteX6" fmla="*/ 160305 w 879730"/>
                <a:gd name="connsiteY6" fmla="*/ 542470 h 545651"/>
                <a:gd name="connsiteX7" fmla="*/ 153465 w 879730"/>
                <a:gd name="connsiteY7" fmla="*/ 541781 h 545651"/>
                <a:gd name="connsiteX8" fmla="*/ 1381 w 879730"/>
                <a:gd name="connsiteY8" fmla="*/ 355179 h 545651"/>
                <a:gd name="connsiteX9" fmla="*/ 230239 w 879730"/>
                <a:gd name="connsiteY9" fmla="*/ 168578 h 545651"/>
                <a:gd name="connsiteX10" fmla="*/ 245701 w 879730"/>
                <a:gd name="connsiteY10" fmla="*/ 173378 h 545651"/>
                <a:gd name="connsiteX11" fmla="*/ 527585 w 879730"/>
                <a:gd name="connsiteY11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6208 w 878353"/>
                <a:gd name="connsiteY0" fmla="*/ 2823 h 545651"/>
                <a:gd name="connsiteX1" fmla="*/ 753045 w 878353"/>
                <a:gd name="connsiteY1" fmla="*/ 285400 h 545651"/>
                <a:gd name="connsiteX2" fmla="*/ 878353 w 878353"/>
                <a:gd name="connsiteY2" fmla="*/ 414984 h 545651"/>
                <a:gd name="connsiteX3" fmla="*/ 747687 w 878353"/>
                <a:gd name="connsiteY3" fmla="*/ 545650 h 545651"/>
                <a:gd name="connsiteX4" fmla="*/ 190475 w 878353"/>
                <a:gd name="connsiteY4" fmla="*/ 545650 h 545651"/>
                <a:gd name="connsiteX5" fmla="*/ 166606 w 878353"/>
                <a:gd name="connsiteY5" fmla="*/ 545650 h 545651"/>
                <a:gd name="connsiteX6" fmla="*/ 158928 w 878353"/>
                <a:gd name="connsiteY6" fmla="*/ 542470 h 545651"/>
                <a:gd name="connsiteX7" fmla="*/ 152088 w 878353"/>
                <a:gd name="connsiteY7" fmla="*/ 541781 h 545651"/>
                <a:gd name="connsiteX8" fmla="*/ 4 w 878353"/>
                <a:gd name="connsiteY8" fmla="*/ 355179 h 545651"/>
                <a:gd name="connsiteX9" fmla="*/ 244324 w 878353"/>
                <a:gd name="connsiteY9" fmla="*/ 173378 h 545651"/>
                <a:gd name="connsiteX10" fmla="*/ 526208 w 878353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66614 w 878361"/>
                <a:gd name="connsiteY5" fmla="*/ 545650 h 545651"/>
                <a:gd name="connsiteX6" fmla="*/ 158936 w 878361"/>
                <a:gd name="connsiteY6" fmla="*/ 542470 h 545651"/>
                <a:gd name="connsiteX7" fmla="*/ 152096 w 878361"/>
                <a:gd name="connsiteY7" fmla="*/ 541781 h 545651"/>
                <a:gd name="connsiteX8" fmla="*/ 12 w 878361"/>
                <a:gd name="connsiteY8" fmla="*/ 355179 h 545651"/>
                <a:gd name="connsiteX9" fmla="*/ 244332 w 878361"/>
                <a:gd name="connsiteY9" fmla="*/ 173378 h 545651"/>
                <a:gd name="connsiteX10" fmla="*/ 526216 w 878361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8936 w 878361"/>
                <a:gd name="connsiteY5" fmla="*/ 542470 h 545651"/>
                <a:gd name="connsiteX6" fmla="*/ 152096 w 878361"/>
                <a:gd name="connsiteY6" fmla="*/ 541781 h 545651"/>
                <a:gd name="connsiteX7" fmla="*/ 12 w 878361"/>
                <a:gd name="connsiteY7" fmla="*/ 355179 h 545651"/>
                <a:gd name="connsiteX8" fmla="*/ 244332 w 878361"/>
                <a:gd name="connsiteY8" fmla="*/ 173378 h 545651"/>
                <a:gd name="connsiteX9" fmla="*/ 526216 w 878361"/>
                <a:gd name="connsiteY9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2096 w 878361"/>
                <a:gd name="connsiteY5" fmla="*/ 541781 h 545651"/>
                <a:gd name="connsiteX6" fmla="*/ 12 w 878361"/>
                <a:gd name="connsiteY6" fmla="*/ 355179 h 545651"/>
                <a:gd name="connsiteX7" fmla="*/ 244332 w 878361"/>
                <a:gd name="connsiteY7" fmla="*/ 173378 h 545651"/>
                <a:gd name="connsiteX8" fmla="*/ 526216 w 878361"/>
                <a:gd name="connsiteY8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2 w 878361"/>
                <a:gd name="connsiteY5" fmla="*/ 355179 h 545651"/>
                <a:gd name="connsiteX6" fmla="*/ 244332 w 878361"/>
                <a:gd name="connsiteY6" fmla="*/ 173378 h 545651"/>
                <a:gd name="connsiteX7" fmla="*/ 526216 w 878361"/>
                <a:gd name="connsiteY7" fmla="*/ 2823 h 545651"/>
                <a:gd name="connsiteX0" fmla="*/ 528231 w 880376"/>
                <a:gd name="connsiteY0" fmla="*/ 2823 h 545651"/>
                <a:gd name="connsiteX1" fmla="*/ 755068 w 880376"/>
                <a:gd name="connsiteY1" fmla="*/ 285400 h 545651"/>
                <a:gd name="connsiteX2" fmla="*/ 880376 w 880376"/>
                <a:gd name="connsiteY2" fmla="*/ 414984 h 545651"/>
                <a:gd name="connsiteX3" fmla="*/ 749710 w 880376"/>
                <a:gd name="connsiteY3" fmla="*/ 545650 h 545651"/>
                <a:gd name="connsiteX4" fmla="*/ 192498 w 880376"/>
                <a:gd name="connsiteY4" fmla="*/ 545650 h 545651"/>
                <a:gd name="connsiteX5" fmla="*/ 2027 w 880376"/>
                <a:gd name="connsiteY5" fmla="*/ 355179 h 545651"/>
                <a:gd name="connsiteX6" fmla="*/ 246347 w 880376"/>
                <a:gd name="connsiteY6" fmla="*/ 173378 h 545651"/>
                <a:gd name="connsiteX7" fmla="*/ 528231 w 880376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245 w 878390"/>
                <a:gd name="connsiteY0" fmla="*/ 2823 h 545651"/>
                <a:gd name="connsiteX1" fmla="*/ 753082 w 878390"/>
                <a:gd name="connsiteY1" fmla="*/ 285400 h 545651"/>
                <a:gd name="connsiteX2" fmla="*/ 878390 w 878390"/>
                <a:gd name="connsiteY2" fmla="*/ 414984 h 545651"/>
                <a:gd name="connsiteX3" fmla="*/ 747724 w 878390"/>
                <a:gd name="connsiteY3" fmla="*/ 545650 h 545651"/>
                <a:gd name="connsiteX4" fmla="*/ 190512 w 878390"/>
                <a:gd name="connsiteY4" fmla="*/ 545650 h 545651"/>
                <a:gd name="connsiteX5" fmla="*/ 41 w 878390"/>
                <a:gd name="connsiteY5" fmla="*/ 355179 h 545651"/>
                <a:gd name="connsiteX6" fmla="*/ 244361 w 878390"/>
                <a:gd name="connsiteY6" fmla="*/ 173378 h 545651"/>
                <a:gd name="connsiteX7" fmla="*/ 526245 w 878390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721 w 878866"/>
                <a:gd name="connsiteY0" fmla="*/ 2823 h 545651"/>
                <a:gd name="connsiteX1" fmla="*/ 753558 w 878866"/>
                <a:gd name="connsiteY1" fmla="*/ 285400 h 545651"/>
                <a:gd name="connsiteX2" fmla="*/ 878866 w 878866"/>
                <a:gd name="connsiteY2" fmla="*/ 414984 h 545651"/>
                <a:gd name="connsiteX3" fmla="*/ 748200 w 878866"/>
                <a:gd name="connsiteY3" fmla="*/ 545650 h 545651"/>
                <a:gd name="connsiteX4" fmla="*/ 190988 w 878866"/>
                <a:gd name="connsiteY4" fmla="*/ 545650 h 545651"/>
                <a:gd name="connsiteX5" fmla="*/ 517 w 878866"/>
                <a:gd name="connsiteY5" fmla="*/ 355179 h 545651"/>
                <a:gd name="connsiteX6" fmla="*/ 244837 w 878866"/>
                <a:gd name="connsiteY6" fmla="*/ 173378 h 545651"/>
                <a:gd name="connsiteX7" fmla="*/ 526721 w 878866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91" h="545651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accent4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37" name="Freeform 146">
              <a:extLst>
                <a:ext uri="{FF2B5EF4-FFF2-40B4-BE49-F238E27FC236}">
                  <a16:creationId xmlns:a16="http://schemas.microsoft.com/office/drawing/2014/main" id="{8584423E-DC4D-476D-A3D6-22901C3C02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99900" y="3033391"/>
              <a:ext cx="633172" cy="400994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12 h 545593"/>
                <a:gd name="connsiteX1" fmla="*/ 755129 w 878349"/>
                <a:gd name="connsiteY1" fmla="*/ 264634 h 545593"/>
                <a:gd name="connsiteX2" fmla="*/ 753041 w 878349"/>
                <a:gd name="connsiteY2" fmla="*/ 285343 h 545593"/>
                <a:gd name="connsiteX3" fmla="*/ 798544 w 878349"/>
                <a:gd name="connsiteY3" fmla="*/ 294530 h 545593"/>
                <a:gd name="connsiteX4" fmla="*/ 878349 w 878349"/>
                <a:gd name="connsiteY4" fmla="*/ 414927 h 545593"/>
                <a:gd name="connsiteX5" fmla="*/ 798544 w 878349"/>
                <a:gd name="connsiteY5" fmla="*/ 535325 h 545593"/>
                <a:gd name="connsiteX6" fmla="*/ 759827 w 878349"/>
                <a:gd name="connsiteY6" fmla="*/ 543141 h 545593"/>
                <a:gd name="connsiteX7" fmla="*/ 753908 w 878349"/>
                <a:gd name="connsiteY7" fmla="*/ 545593 h 545593"/>
                <a:gd name="connsiteX8" fmla="*/ 747683 w 878349"/>
                <a:gd name="connsiteY8" fmla="*/ 545593 h 545593"/>
                <a:gd name="connsiteX9" fmla="*/ 190471 w 878349"/>
                <a:gd name="connsiteY9" fmla="*/ 545593 h 545593"/>
                <a:gd name="connsiteX10" fmla="*/ 166602 w 878349"/>
                <a:gd name="connsiteY10" fmla="*/ 545593 h 545593"/>
                <a:gd name="connsiteX11" fmla="*/ 158924 w 878349"/>
                <a:gd name="connsiteY11" fmla="*/ 542413 h 545593"/>
                <a:gd name="connsiteX12" fmla="*/ 152084 w 878349"/>
                <a:gd name="connsiteY12" fmla="*/ 541724 h 545593"/>
                <a:gd name="connsiteX13" fmla="*/ 0 w 878349"/>
                <a:gd name="connsiteY13" fmla="*/ 355122 h 545593"/>
                <a:gd name="connsiteX14" fmla="*/ 190471 w 878349"/>
                <a:gd name="connsiteY14" fmla="*/ 164651 h 545593"/>
                <a:gd name="connsiteX15" fmla="*/ 228858 w 878349"/>
                <a:gd name="connsiteY15" fmla="*/ 168521 h 545593"/>
                <a:gd name="connsiteX16" fmla="*/ 244320 w 878349"/>
                <a:gd name="connsiteY16" fmla="*/ 173321 h 545593"/>
                <a:gd name="connsiteX17" fmla="*/ 490507 w 878349"/>
                <a:gd name="connsiteY17" fmla="*/ 12 h 545593"/>
                <a:gd name="connsiteX0" fmla="*/ 490507 w 878349"/>
                <a:gd name="connsiteY0" fmla="*/ 13 h 545594"/>
                <a:gd name="connsiteX1" fmla="*/ 755129 w 878349"/>
                <a:gd name="connsiteY1" fmla="*/ 264635 h 545594"/>
                <a:gd name="connsiteX2" fmla="*/ 753041 w 878349"/>
                <a:gd name="connsiteY2" fmla="*/ 285344 h 545594"/>
                <a:gd name="connsiteX3" fmla="*/ 798544 w 878349"/>
                <a:gd name="connsiteY3" fmla="*/ 294531 h 545594"/>
                <a:gd name="connsiteX4" fmla="*/ 878349 w 878349"/>
                <a:gd name="connsiteY4" fmla="*/ 414928 h 545594"/>
                <a:gd name="connsiteX5" fmla="*/ 798544 w 878349"/>
                <a:gd name="connsiteY5" fmla="*/ 535326 h 545594"/>
                <a:gd name="connsiteX6" fmla="*/ 759827 w 878349"/>
                <a:gd name="connsiteY6" fmla="*/ 543142 h 545594"/>
                <a:gd name="connsiteX7" fmla="*/ 753908 w 878349"/>
                <a:gd name="connsiteY7" fmla="*/ 545594 h 545594"/>
                <a:gd name="connsiteX8" fmla="*/ 747683 w 878349"/>
                <a:gd name="connsiteY8" fmla="*/ 545594 h 545594"/>
                <a:gd name="connsiteX9" fmla="*/ 190471 w 878349"/>
                <a:gd name="connsiteY9" fmla="*/ 545594 h 545594"/>
                <a:gd name="connsiteX10" fmla="*/ 166602 w 878349"/>
                <a:gd name="connsiteY10" fmla="*/ 545594 h 545594"/>
                <a:gd name="connsiteX11" fmla="*/ 158924 w 878349"/>
                <a:gd name="connsiteY11" fmla="*/ 542414 h 545594"/>
                <a:gd name="connsiteX12" fmla="*/ 152084 w 878349"/>
                <a:gd name="connsiteY12" fmla="*/ 541725 h 545594"/>
                <a:gd name="connsiteX13" fmla="*/ 0 w 878349"/>
                <a:gd name="connsiteY13" fmla="*/ 355123 h 545594"/>
                <a:gd name="connsiteX14" fmla="*/ 190471 w 878349"/>
                <a:gd name="connsiteY14" fmla="*/ 164652 h 545594"/>
                <a:gd name="connsiteX15" fmla="*/ 228858 w 878349"/>
                <a:gd name="connsiteY15" fmla="*/ 168522 h 545594"/>
                <a:gd name="connsiteX16" fmla="*/ 244320 w 878349"/>
                <a:gd name="connsiteY16" fmla="*/ 173322 h 545594"/>
                <a:gd name="connsiteX17" fmla="*/ 490507 w 878349"/>
                <a:gd name="connsiteY17" fmla="*/ 13 h 545594"/>
                <a:gd name="connsiteX0" fmla="*/ 490507 w 878349"/>
                <a:gd name="connsiteY0" fmla="*/ 471 h 546052"/>
                <a:gd name="connsiteX1" fmla="*/ 755129 w 878349"/>
                <a:gd name="connsiteY1" fmla="*/ 265093 h 546052"/>
                <a:gd name="connsiteX2" fmla="*/ 753041 w 878349"/>
                <a:gd name="connsiteY2" fmla="*/ 285802 h 546052"/>
                <a:gd name="connsiteX3" fmla="*/ 798544 w 878349"/>
                <a:gd name="connsiteY3" fmla="*/ 294989 h 546052"/>
                <a:gd name="connsiteX4" fmla="*/ 878349 w 878349"/>
                <a:gd name="connsiteY4" fmla="*/ 415386 h 546052"/>
                <a:gd name="connsiteX5" fmla="*/ 798544 w 878349"/>
                <a:gd name="connsiteY5" fmla="*/ 535784 h 546052"/>
                <a:gd name="connsiteX6" fmla="*/ 759827 w 878349"/>
                <a:gd name="connsiteY6" fmla="*/ 543600 h 546052"/>
                <a:gd name="connsiteX7" fmla="*/ 753908 w 878349"/>
                <a:gd name="connsiteY7" fmla="*/ 546052 h 546052"/>
                <a:gd name="connsiteX8" fmla="*/ 747683 w 878349"/>
                <a:gd name="connsiteY8" fmla="*/ 546052 h 546052"/>
                <a:gd name="connsiteX9" fmla="*/ 190471 w 878349"/>
                <a:gd name="connsiteY9" fmla="*/ 546052 h 546052"/>
                <a:gd name="connsiteX10" fmla="*/ 166602 w 878349"/>
                <a:gd name="connsiteY10" fmla="*/ 546052 h 546052"/>
                <a:gd name="connsiteX11" fmla="*/ 158924 w 878349"/>
                <a:gd name="connsiteY11" fmla="*/ 542872 h 546052"/>
                <a:gd name="connsiteX12" fmla="*/ 152084 w 878349"/>
                <a:gd name="connsiteY12" fmla="*/ 542183 h 546052"/>
                <a:gd name="connsiteX13" fmla="*/ 0 w 878349"/>
                <a:gd name="connsiteY13" fmla="*/ 355581 h 546052"/>
                <a:gd name="connsiteX14" fmla="*/ 190471 w 878349"/>
                <a:gd name="connsiteY14" fmla="*/ 165110 h 546052"/>
                <a:gd name="connsiteX15" fmla="*/ 228858 w 878349"/>
                <a:gd name="connsiteY15" fmla="*/ 168980 h 546052"/>
                <a:gd name="connsiteX16" fmla="*/ 244320 w 878349"/>
                <a:gd name="connsiteY16" fmla="*/ 173780 h 546052"/>
                <a:gd name="connsiteX17" fmla="*/ 490507 w 878349"/>
                <a:gd name="connsiteY17" fmla="*/ 471 h 546052"/>
                <a:gd name="connsiteX0" fmla="*/ 490507 w 878349"/>
                <a:gd name="connsiteY0" fmla="*/ 2380 h 547961"/>
                <a:gd name="connsiteX1" fmla="*/ 753041 w 878349"/>
                <a:gd name="connsiteY1" fmla="*/ 287711 h 547961"/>
                <a:gd name="connsiteX2" fmla="*/ 798544 w 878349"/>
                <a:gd name="connsiteY2" fmla="*/ 296898 h 547961"/>
                <a:gd name="connsiteX3" fmla="*/ 878349 w 878349"/>
                <a:gd name="connsiteY3" fmla="*/ 417295 h 547961"/>
                <a:gd name="connsiteX4" fmla="*/ 798544 w 878349"/>
                <a:gd name="connsiteY4" fmla="*/ 537693 h 547961"/>
                <a:gd name="connsiteX5" fmla="*/ 759827 w 878349"/>
                <a:gd name="connsiteY5" fmla="*/ 545509 h 547961"/>
                <a:gd name="connsiteX6" fmla="*/ 753908 w 878349"/>
                <a:gd name="connsiteY6" fmla="*/ 547961 h 547961"/>
                <a:gd name="connsiteX7" fmla="*/ 747683 w 878349"/>
                <a:gd name="connsiteY7" fmla="*/ 547961 h 547961"/>
                <a:gd name="connsiteX8" fmla="*/ 190471 w 878349"/>
                <a:gd name="connsiteY8" fmla="*/ 547961 h 547961"/>
                <a:gd name="connsiteX9" fmla="*/ 166602 w 878349"/>
                <a:gd name="connsiteY9" fmla="*/ 547961 h 547961"/>
                <a:gd name="connsiteX10" fmla="*/ 158924 w 878349"/>
                <a:gd name="connsiteY10" fmla="*/ 544781 h 547961"/>
                <a:gd name="connsiteX11" fmla="*/ 152084 w 878349"/>
                <a:gd name="connsiteY11" fmla="*/ 544092 h 547961"/>
                <a:gd name="connsiteX12" fmla="*/ 0 w 878349"/>
                <a:gd name="connsiteY12" fmla="*/ 357490 h 547961"/>
                <a:gd name="connsiteX13" fmla="*/ 190471 w 878349"/>
                <a:gd name="connsiteY13" fmla="*/ 167019 h 547961"/>
                <a:gd name="connsiteX14" fmla="*/ 228858 w 878349"/>
                <a:gd name="connsiteY14" fmla="*/ 170889 h 547961"/>
                <a:gd name="connsiteX15" fmla="*/ 244320 w 878349"/>
                <a:gd name="connsiteY15" fmla="*/ 175689 h 547961"/>
                <a:gd name="connsiteX16" fmla="*/ 490507 w 878349"/>
                <a:gd name="connsiteY16" fmla="*/ 2380 h 54796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526204 w 878349"/>
                <a:gd name="connsiteY0" fmla="*/ 25 h 542852"/>
                <a:gd name="connsiteX1" fmla="*/ 753041 w 878349"/>
                <a:gd name="connsiteY1" fmla="*/ 282602 h 542852"/>
                <a:gd name="connsiteX2" fmla="*/ 798544 w 878349"/>
                <a:gd name="connsiteY2" fmla="*/ 291789 h 542852"/>
                <a:gd name="connsiteX3" fmla="*/ 878349 w 878349"/>
                <a:gd name="connsiteY3" fmla="*/ 412186 h 542852"/>
                <a:gd name="connsiteX4" fmla="*/ 798544 w 878349"/>
                <a:gd name="connsiteY4" fmla="*/ 532584 h 542852"/>
                <a:gd name="connsiteX5" fmla="*/ 759827 w 878349"/>
                <a:gd name="connsiteY5" fmla="*/ 540400 h 542852"/>
                <a:gd name="connsiteX6" fmla="*/ 753908 w 878349"/>
                <a:gd name="connsiteY6" fmla="*/ 542852 h 542852"/>
                <a:gd name="connsiteX7" fmla="*/ 747683 w 878349"/>
                <a:gd name="connsiteY7" fmla="*/ 542852 h 542852"/>
                <a:gd name="connsiteX8" fmla="*/ 190471 w 878349"/>
                <a:gd name="connsiteY8" fmla="*/ 542852 h 542852"/>
                <a:gd name="connsiteX9" fmla="*/ 166602 w 878349"/>
                <a:gd name="connsiteY9" fmla="*/ 542852 h 542852"/>
                <a:gd name="connsiteX10" fmla="*/ 158924 w 878349"/>
                <a:gd name="connsiteY10" fmla="*/ 539672 h 542852"/>
                <a:gd name="connsiteX11" fmla="*/ 152084 w 878349"/>
                <a:gd name="connsiteY11" fmla="*/ 538983 h 542852"/>
                <a:gd name="connsiteX12" fmla="*/ 0 w 878349"/>
                <a:gd name="connsiteY12" fmla="*/ 352381 h 542852"/>
                <a:gd name="connsiteX13" fmla="*/ 190471 w 878349"/>
                <a:gd name="connsiteY13" fmla="*/ 161910 h 542852"/>
                <a:gd name="connsiteX14" fmla="*/ 228858 w 878349"/>
                <a:gd name="connsiteY14" fmla="*/ 165780 h 542852"/>
                <a:gd name="connsiteX15" fmla="*/ 244320 w 878349"/>
                <a:gd name="connsiteY15" fmla="*/ 170580 h 542852"/>
                <a:gd name="connsiteX16" fmla="*/ 526204 w 878349"/>
                <a:gd name="connsiteY16" fmla="*/ 25 h 542852"/>
                <a:gd name="connsiteX0" fmla="*/ 526204 w 878349"/>
                <a:gd name="connsiteY0" fmla="*/ 3284 h 546111"/>
                <a:gd name="connsiteX1" fmla="*/ 753041 w 878349"/>
                <a:gd name="connsiteY1" fmla="*/ 285861 h 546111"/>
                <a:gd name="connsiteX2" fmla="*/ 798544 w 878349"/>
                <a:gd name="connsiteY2" fmla="*/ 295048 h 546111"/>
                <a:gd name="connsiteX3" fmla="*/ 878349 w 878349"/>
                <a:gd name="connsiteY3" fmla="*/ 415445 h 546111"/>
                <a:gd name="connsiteX4" fmla="*/ 798544 w 878349"/>
                <a:gd name="connsiteY4" fmla="*/ 535843 h 546111"/>
                <a:gd name="connsiteX5" fmla="*/ 759827 w 878349"/>
                <a:gd name="connsiteY5" fmla="*/ 543659 h 546111"/>
                <a:gd name="connsiteX6" fmla="*/ 753908 w 878349"/>
                <a:gd name="connsiteY6" fmla="*/ 546111 h 546111"/>
                <a:gd name="connsiteX7" fmla="*/ 747683 w 878349"/>
                <a:gd name="connsiteY7" fmla="*/ 546111 h 546111"/>
                <a:gd name="connsiteX8" fmla="*/ 190471 w 878349"/>
                <a:gd name="connsiteY8" fmla="*/ 546111 h 546111"/>
                <a:gd name="connsiteX9" fmla="*/ 166602 w 878349"/>
                <a:gd name="connsiteY9" fmla="*/ 546111 h 546111"/>
                <a:gd name="connsiteX10" fmla="*/ 158924 w 878349"/>
                <a:gd name="connsiteY10" fmla="*/ 542931 h 546111"/>
                <a:gd name="connsiteX11" fmla="*/ 152084 w 878349"/>
                <a:gd name="connsiteY11" fmla="*/ 542242 h 546111"/>
                <a:gd name="connsiteX12" fmla="*/ 0 w 878349"/>
                <a:gd name="connsiteY12" fmla="*/ 355640 h 546111"/>
                <a:gd name="connsiteX13" fmla="*/ 190471 w 878349"/>
                <a:gd name="connsiteY13" fmla="*/ 165169 h 546111"/>
                <a:gd name="connsiteX14" fmla="*/ 228858 w 878349"/>
                <a:gd name="connsiteY14" fmla="*/ 169039 h 546111"/>
                <a:gd name="connsiteX15" fmla="*/ 244320 w 878349"/>
                <a:gd name="connsiteY15" fmla="*/ 173839 h 546111"/>
                <a:gd name="connsiteX16" fmla="*/ 526204 w 878349"/>
                <a:gd name="connsiteY16" fmla="*/ 3284 h 546111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912 h 543739"/>
                <a:gd name="connsiteX1" fmla="*/ 753041 w 878349"/>
                <a:gd name="connsiteY1" fmla="*/ 283489 h 543739"/>
                <a:gd name="connsiteX2" fmla="*/ 798544 w 878349"/>
                <a:gd name="connsiteY2" fmla="*/ 292676 h 543739"/>
                <a:gd name="connsiteX3" fmla="*/ 878349 w 878349"/>
                <a:gd name="connsiteY3" fmla="*/ 413073 h 543739"/>
                <a:gd name="connsiteX4" fmla="*/ 798544 w 878349"/>
                <a:gd name="connsiteY4" fmla="*/ 533471 h 543739"/>
                <a:gd name="connsiteX5" fmla="*/ 759827 w 878349"/>
                <a:gd name="connsiteY5" fmla="*/ 541287 h 543739"/>
                <a:gd name="connsiteX6" fmla="*/ 753908 w 878349"/>
                <a:gd name="connsiteY6" fmla="*/ 543739 h 543739"/>
                <a:gd name="connsiteX7" fmla="*/ 747683 w 878349"/>
                <a:gd name="connsiteY7" fmla="*/ 543739 h 543739"/>
                <a:gd name="connsiteX8" fmla="*/ 190471 w 878349"/>
                <a:gd name="connsiteY8" fmla="*/ 543739 h 543739"/>
                <a:gd name="connsiteX9" fmla="*/ 166602 w 878349"/>
                <a:gd name="connsiteY9" fmla="*/ 543739 h 543739"/>
                <a:gd name="connsiteX10" fmla="*/ 158924 w 878349"/>
                <a:gd name="connsiteY10" fmla="*/ 540559 h 543739"/>
                <a:gd name="connsiteX11" fmla="*/ 152084 w 878349"/>
                <a:gd name="connsiteY11" fmla="*/ 539870 h 543739"/>
                <a:gd name="connsiteX12" fmla="*/ 0 w 878349"/>
                <a:gd name="connsiteY12" fmla="*/ 353268 h 543739"/>
                <a:gd name="connsiteX13" fmla="*/ 190471 w 878349"/>
                <a:gd name="connsiteY13" fmla="*/ 162797 h 543739"/>
                <a:gd name="connsiteX14" fmla="*/ 228858 w 878349"/>
                <a:gd name="connsiteY14" fmla="*/ 166667 h 543739"/>
                <a:gd name="connsiteX15" fmla="*/ 244320 w 878349"/>
                <a:gd name="connsiteY15" fmla="*/ 171467 h 543739"/>
                <a:gd name="connsiteX16" fmla="*/ 526204 w 878349"/>
                <a:gd name="connsiteY16" fmla="*/ 912 h 543739"/>
                <a:gd name="connsiteX0" fmla="*/ 526204 w 878349"/>
                <a:gd name="connsiteY0" fmla="*/ 2110 h 544937"/>
                <a:gd name="connsiteX1" fmla="*/ 753041 w 878349"/>
                <a:gd name="connsiteY1" fmla="*/ 284687 h 544937"/>
                <a:gd name="connsiteX2" fmla="*/ 798544 w 878349"/>
                <a:gd name="connsiteY2" fmla="*/ 293874 h 544937"/>
                <a:gd name="connsiteX3" fmla="*/ 878349 w 878349"/>
                <a:gd name="connsiteY3" fmla="*/ 414271 h 544937"/>
                <a:gd name="connsiteX4" fmla="*/ 798544 w 878349"/>
                <a:gd name="connsiteY4" fmla="*/ 534669 h 544937"/>
                <a:gd name="connsiteX5" fmla="*/ 759827 w 878349"/>
                <a:gd name="connsiteY5" fmla="*/ 542485 h 544937"/>
                <a:gd name="connsiteX6" fmla="*/ 753908 w 878349"/>
                <a:gd name="connsiteY6" fmla="*/ 544937 h 544937"/>
                <a:gd name="connsiteX7" fmla="*/ 747683 w 878349"/>
                <a:gd name="connsiteY7" fmla="*/ 544937 h 544937"/>
                <a:gd name="connsiteX8" fmla="*/ 190471 w 878349"/>
                <a:gd name="connsiteY8" fmla="*/ 544937 h 544937"/>
                <a:gd name="connsiteX9" fmla="*/ 166602 w 878349"/>
                <a:gd name="connsiteY9" fmla="*/ 544937 h 544937"/>
                <a:gd name="connsiteX10" fmla="*/ 158924 w 878349"/>
                <a:gd name="connsiteY10" fmla="*/ 541757 h 544937"/>
                <a:gd name="connsiteX11" fmla="*/ 152084 w 878349"/>
                <a:gd name="connsiteY11" fmla="*/ 541068 h 544937"/>
                <a:gd name="connsiteX12" fmla="*/ 0 w 878349"/>
                <a:gd name="connsiteY12" fmla="*/ 354466 h 544937"/>
                <a:gd name="connsiteX13" fmla="*/ 190471 w 878349"/>
                <a:gd name="connsiteY13" fmla="*/ 163995 h 544937"/>
                <a:gd name="connsiteX14" fmla="*/ 228858 w 878349"/>
                <a:gd name="connsiteY14" fmla="*/ 167865 h 544937"/>
                <a:gd name="connsiteX15" fmla="*/ 244320 w 878349"/>
                <a:gd name="connsiteY15" fmla="*/ 172665 h 544937"/>
                <a:gd name="connsiteX16" fmla="*/ 526204 w 878349"/>
                <a:gd name="connsiteY16" fmla="*/ 2110 h 544937"/>
                <a:gd name="connsiteX0" fmla="*/ 526204 w 878349"/>
                <a:gd name="connsiteY0" fmla="*/ 2045 h 544872"/>
                <a:gd name="connsiteX1" fmla="*/ 753041 w 878349"/>
                <a:gd name="connsiteY1" fmla="*/ 284622 h 544872"/>
                <a:gd name="connsiteX2" fmla="*/ 798544 w 878349"/>
                <a:gd name="connsiteY2" fmla="*/ 293809 h 544872"/>
                <a:gd name="connsiteX3" fmla="*/ 878349 w 878349"/>
                <a:gd name="connsiteY3" fmla="*/ 414206 h 544872"/>
                <a:gd name="connsiteX4" fmla="*/ 798544 w 878349"/>
                <a:gd name="connsiteY4" fmla="*/ 534604 h 544872"/>
                <a:gd name="connsiteX5" fmla="*/ 759827 w 878349"/>
                <a:gd name="connsiteY5" fmla="*/ 542420 h 544872"/>
                <a:gd name="connsiteX6" fmla="*/ 753908 w 878349"/>
                <a:gd name="connsiteY6" fmla="*/ 544872 h 544872"/>
                <a:gd name="connsiteX7" fmla="*/ 747683 w 878349"/>
                <a:gd name="connsiteY7" fmla="*/ 544872 h 544872"/>
                <a:gd name="connsiteX8" fmla="*/ 190471 w 878349"/>
                <a:gd name="connsiteY8" fmla="*/ 544872 h 544872"/>
                <a:gd name="connsiteX9" fmla="*/ 166602 w 878349"/>
                <a:gd name="connsiteY9" fmla="*/ 544872 h 544872"/>
                <a:gd name="connsiteX10" fmla="*/ 158924 w 878349"/>
                <a:gd name="connsiteY10" fmla="*/ 541692 h 544872"/>
                <a:gd name="connsiteX11" fmla="*/ 152084 w 878349"/>
                <a:gd name="connsiteY11" fmla="*/ 541003 h 544872"/>
                <a:gd name="connsiteX12" fmla="*/ 0 w 878349"/>
                <a:gd name="connsiteY12" fmla="*/ 354401 h 544872"/>
                <a:gd name="connsiteX13" fmla="*/ 190471 w 878349"/>
                <a:gd name="connsiteY13" fmla="*/ 163930 h 544872"/>
                <a:gd name="connsiteX14" fmla="*/ 228858 w 878349"/>
                <a:gd name="connsiteY14" fmla="*/ 167800 h 544872"/>
                <a:gd name="connsiteX15" fmla="*/ 244320 w 878349"/>
                <a:gd name="connsiteY15" fmla="*/ 172600 h 544872"/>
                <a:gd name="connsiteX16" fmla="*/ 526204 w 878349"/>
                <a:gd name="connsiteY16" fmla="*/ 2045 h 544872"/>
                <a:gd name="connsiteX0" fmla="*/ 526204 w 878349"/>
                <a:gd name="connsiteY0" fmla="*/ 3099 h 545926"/>
                <a:gd name="connsiteX1" fmla="*/ 753041 w 878349"/>
                <a:gd name="connsiteY1" fmla="*/ 285676 h 545926"/>
                <a:gd name="connsiteX2" fmla="*/ 798544 w 878349"/>
                <a:gd name="connsiteY2" fmla="*/ 294863 h 545926"/>
                <a:gd name="connsiteX3" fmla="*/ 878349 w 878349"/>
                <a:gd name="connsiteY3" fmla="*/ 415260 h 545926"/>
                <a:gd name="connsiteX4" fmla="*/ 798544 w 878349"/>
                <a:gd name="connsiteY4" fmla="*/ 535658 h 545926"/>
                <a:gd name="connsiteX5" fmla="*/ 759827 w 878349"/>
                <a:gd name="connsiteY5" fmla="*/ 543474 h 545926"/>
                <a:gd name="connsiteX6" fmla="*/ 753908 w 878349"/>
                <a:gd name="connsiteY6" fmla="*/ 545926 h 545926"/>
                <a:gd name="connsiteX7" fmla="*/ 747683 w 878349"/>
                <a:gd name="connsiteY7" fmla="*/ 545926 h 545926"/>
                <a:gd name="connsiteX8" fmla="*/ 190471 w 878349"/>
                <a:gd name="connsiteY8" fmla="*/ 545926 h 545926"/>
                <a:gd name="connsiteX9" fmla="*/ 166602 w 878349"/>
                <a:gd name="connsiteY9" fmla="*/ 545926 h 545926"/>
                <a:gd name="connsiteX10" fmla="*/ 158924 w 878349"/>
                <a:gd name="connsiteY10" fmla="*/ 542746 h 545926"/>
                <a:gd name="connsiteX11" fmla="*/ 152084 w 878349"/>
                <a:gd name="connsiteY11" fmla="*/ 542057 h 545926"/>
                <a:gd name="connsiteX12" fmla="*/ 0 w 878349"/>
                <a:gd name="connsiteY12" fmla="*/ 355455 h 545926"/>
                <a:gd name="connsiteX13" fmla="*/ 190471 w 878349"/>
                <a:gd name="connsiteY13" fmla="*/ 164984 h 545926"/>
                <a:gd name="connsiteX14" fmla="*/ 228858 w 878349"/>
                <a:gd name="connsiteY14" fmla="*/ 168854 h 545926"/>
                <a:gd name="connsiteX15" fmla="*/ 244320 w 878349"/>
                <a:gd name="connsiteY15" fmla="*/ 173654 h 545926"/>
                <a:gd name="connsiteX16" fmla="*/ 526204 w 878349"/>
                <a:gd name="connsiteY16" fmla="*/ 3099 h 545926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798544 w 878349"/>
                <a:gd name="connsiteY2" fmla="*/ 294587 h 545650"/>
                <a:gd name="connsiteX3" fmla="*/ 878349 w 878349"/>
                <a:gd name="connsiteY3" fmla="*/ 414984 h 545650"/>
                <a:gd name="connsiteX4" fmla="*/ 798544 w 878349"/>
                <a:gd name="connsiteY4" fmla="*/ 535382 h 545650"/>
                <a:gd name="connsiteX5" fmla="*/ 759827 w 878349"/>
                <a:gd name="connsiteY5" fmla="*/ 543198 h 545650"/>
                <a:gd name="connsiteX6" fmla="*/ 753908 w 878349"/>
                <a:gd name="connsiteY6" fmla="*/ 545650 h 545650"/>
                <a:gd name="connsiteX7" fmla="*/ 747683 w 878349"/>
                <a:gd name="connsiteY7" fmla="*/ 545650 h 545650"/>
                <a:gd name="connsiteX8" fmla="*/ 190471 w 878349"/>
                <a:gd name="connsiteY8" fmla="*/ 545650 h 545650"/>
                <a:gd name="connsiteX9" fmla="*/ 166602 w 878349"/>
                <a:gd name="connsiteY9" fmla="*/ 545650 h 545650"/>
                <a:gd name="connsiteX10" fmla="*/ 158924 w 878349"/>
                <a:gd name="connsiteY10" fmla="*/ 542470 h 545650"/>
                <a:gd name="connsiteX11" fmla="*/ 152084 w 878349"/>
                <a:gd name="connsiteY11" fmla="*/ 541781 h 545650"/>
                <a:gd name="connsiteX12" fmla="*/ 0 w 878349"/>
                <a:gd name="connsiteY12" fmla="*/ 355179 h 545650"/>
                <a:gd name="connsiteX13" fmla="*/ 190471 w 878349"/>
                <a:gd name="connsiteY13" fmla="*/ 164708 h 545650"/>
                <a:gd name="connsiteX14" fmla="*/ 228858 w 878349"/>
                <a:gd name="connsiteY14" fmla="*/ 168578 h 545650"/>
                <a:gd name="connsiteX15" fmla="*/ 244320 w 878349"/>
                <a:gd name="connsiteY15" fmla="*/ 173378 h 545650"/>
                <a:gd name="connsiteX16" fmla="*/ 526204 w 878349"/>
                <a:gd name="connsiteY16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53908 w 878349"/>
                <a:gd name="connsiteY5" fmla="*/ 545650 h 545650"/>
                <a:gd name="connsiteX6" fmla="*/ 747683 w 878349"/>
                <a:gd name="connsiteY6" fmla="*/ 545650 h 545650"/>
                <a:gd name="connsiteX7" fmla="*/ 190471 w 878349"/>
                <a:gd name="connsiteY7" fmla="*/ 545650 h 545650"/>
                <a:gd name="connsiteX8" fmla="*/ 166602 w 878349"/>
                <a:gd name="connsiteY8" fmla="*/ 545650 h 545650"/>
                <a:gd name="connsiteX9" fmla="*/ 158924 w 878349"/>
                <a:gd name="connsiteY9" fmla="*/ 542470 h 545650"/>
                <a:gd name="connsiteX10" fmla="*/ 152084 w 878349"/>
                <a:gd name="connsiteY10" fmla="*/ 541781 h 545650"/>
                <a:gd name="connsiteX11" fmla="*/ 0 w 878349"/>
                <a:gd name="connsiteY11" fmla="*/ 355179 h 545650"/>
                <a:gd name="connsiteX12" fmla="*/ 190471 w 878349"/>
                <a:gd name="connsiteY12" fmla="*/ 164708 h 545650"/>
                <a:gd name="connsiteX13" fmla="*/ 228858 w 878349"/>
                <a:gd name="connsiteY13" fmla="*/ 168578 h 545650"/>
                <a:gd name="connsiteX14" fmla="*/ 244320 w 878349"/>
                <a:gd name="connsiteY14" fmla="*/ 173378 h 545650"/>
                <a:gd name="connsiteX15" fmla="*/ 526204 w 878349"/>
                <a:gd name="connsiteY15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47683 w 878349"/>
                <a:gd name="connsiteY5" fmla="*/ 545650 h 545650"/>
                <a:gd name="connsiteX6" fmla="*/ 190471 w 878349"/>
                <a:gd name="connsiteY6" fmla="*/ 545650 h 545650"/>
                <a:gd name="connsiteX7" fmla="*/ 166602 w 878349"/>
                <a:gd name="connsiteY7" fmla="*/ 545650 h 545650"/>
                <a:gd name="connsiteX8" fmla="*/ 158924 w 878349"/>
                <a:gd name="connsiteY8" fmla="*/ 542470 h 545650"/>
                <a:gd name="connsiteX9" fmla="*/ 152084 w 878349"/>
                <a:gd name="connsiteY9" fmla="*/ 541781 h 545650"/>
                <a:gd name="connsiteX10" fmla="*/ 0 w 878349"/>
                <a:gd name="connsiteY10" fmla="*/ 355179 h 545650"/>
                <a:gd name="connsiteX11" fmla="*/ 190471 w 878349"/>
                <a:gd name="connsiteY11" fmla="*/ 164708 h 545650"/>
                <a:gd name="connsiteX12" fmla="*/ 228858 w 878349"/>
                <a:gd name="connsiteY12" fmla="*/ 168578 h 545650"/>
                <a:gd name="connsiteX13" fmla="*/ 244320 w 878349"/>
                <a:gd name="connsiteY13" fmla="*/ 173378 h 545650"/>
                <a:gd name="connsiteX14" fmla="*/ 526204 w 878349"/>
                <a:gd name="connsiteY14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47683 w 878349"/>
                <a:gd name="connsiteY4" fmla="*/ 545650 h 545650"/>
                <a:gd name="connsiteX5" fmla="*/ 190471 w 878349"/>
                <a:gd name="connsiteY5" fmla="*/ 545650 h 545650"/>
                <a:gd name="connsiteX6" fmla="*/ 166602 w 878349"/>
                <a:gd name="connsiteY6" fmla="*/ 545650 h 545650"/>
                <a:gd name="connsiteX7" fmla="*/ 158924 w 878349"/>
                <a:gd name="connsiteY7" fmla="*/ 542470 h 545650"/>
                <a:gd name="connsiteX8" fmla="*/ 152084 w 878349"/>
                <a:gd name="connsiteY8" fmla="*/ 541781 h 545650"/>
                <a:gd name="connsiteX9" fmla="*/ 0 w 878349"/>
                <a:gd name="connsiteY9" fmla="*/ 355179 h 545650"/>
                <a:gd name="connsiteX10" fmla="*/ 190471 w 878349"/>
                <a:gd name="connsiteY10" fmla="*/ 164708 h 545650"/>
                <a:gd name="connsiteX11" fmla="*/ 228858 w 878349"/>
                <a:gd name="connsiteY11" fmla="*/ 168578 h 545650"/>
                <a:gd name="connsiteX12" fmla="*/ 244320 w 878349"/>
                <a:gd name="connsiteY12" fmla="*/ 173378 h 545650"/>
                <a:gd name="connsiteX13" fmla="*/ 526204 w 878349"/>
                <a:gd name="connsiteY13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60"/>
                <a:gd name="connsiteY0" fmla="*/ 2823 h 545650"/>
                <a:gd name="connsiteX1" fmla="*/ 753041 w 878360"/>
                <a:gd name="connsiteY1" fmla="*/ 285400 h 545650"/>
                <a:gd name="connsiteX2" fmla="*/ 878349 w 878360"/>
                <a:gd name="connsiteY2" fmla="*/ 414984 h 545650"/>
                <a:gd name="connsiteX3" fmla="*/ 747683 w 878360"/>
                <a:gd name="connsiteY3" fmla="*/ 545650 h 545650"/>
                <a:gd name="connsiteX4" fmla="*/ 190471 w 878360"/>
                <a:gd name="connsiteY4" fmla="*/ 545650 h 545650"/>
                <a:gd name="connsiteX5" fmla="*/ 166602 w 878360"/>
                <a:gd name="connsiteY5" fmla="*/ 545650 h 545650"/>
                <a:gd name="connsiteX6" fmla="*/ 158924 w 878360"/>
                <a:gd name="connsiteY6" fmla="*/ 542470 h 545650"/>
                <a:gd name="connsiteX7" fmla="*/ 152084 w 878360"/>
                <a:gd name="connsiteY7" fmla="*/ 541781 h 545650"/>
                <a:gd name="connsiteX8" fmla="*/ 0 w 878360"/>
                <a:gd name="connsiteY8" fmla="*/ 355179 h 545650"/>
                <a:gd name="connsiteX9" fmla="*/ 190471 w 878360"/>
                <a:gd name="connsiteY9" fmla="*/ 164708 h 545650"/>
                <a:gd name="connsiteX10" fmla="*/ 228858 w 878360"/>
                <a:gd name="connsiteY10" fmla="*/ 168578 h 545650"/>
                <a:gd name="connsiteX11" fmla="*/ 244320 w 878360"/>
                <a:gd name="connsiteY11" fmla="*/ 173378 h 545650"/>
                <a:gd name="connsiteX12" fmla="*/ 526204 w 878360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51"/>
                <a:gd name="connsiteY0" fmla="*/ 2823 h 545650"/>
                <a:gd name="connsiteX1" fmla="*/ 753041 w 878351"/>
                <a:gd name="connsiteY1" fmla="*/ 285400 h 545650"/>
                <a:gd name="connsiteX2" fmla="*/ 878349 w 878351"/>
                <a:gd name="connsiteY2" fmla="*/ 414984 h 545650"/>
                <a:gd name="connsiteX3" fmla="*/ 747683 w 878351"/>
                <a:gd name="connsiteY3" fmla="*/ 545650 h 545650"/>
                <a:gd name="connsiteX4" fmla="*/ 190471 w 878351"/>
                <a:gd name="connsiteY4" fmla="*/ 545650 h 545650"/>
                <a:gd name="connsiteX5" fmla="*/ 166602 w 878351"/>
                <a:gd name="connsiteY5" fmla="*/ 545650 h 545650"/>
                <a:gd name="connsiteX6" fmla="*/ 158924 w 878351"/>
                <a:gd name="connsiteY6" fmla="*/ 542470 h 545650"/>
                <a:gd name="connsiteX7" fmla="*/ 152084 w 878351"/>
                <a:gd name="connsiteY7" fmla="*/ 541781 h 545650"/>
                <a:gd name="connsiteX8" fmla="*/ 0 w 878351"/>
                <a:gd name="connsiteY8" fmla="*/ 355179 h 545650"/>
                <a:gd name="connsiteX9" fmla="*/ 190471 w 878351"/>
                <a:gd name="connsiteY9" fmla="*/ 164708 h 545650"/>
                <a:gd name="connsiteX10" fmla="*/ 228858 w 878351"/>
                <a:gd name="connsiteY10" fmla="*/ 168578 h 545650"/>
                <a:gd name="connsiteX11" fmla="*/ 244320 w 878351"/>
                <a:gd name="connsiteY11" fmla="*/ 173378 h 545650"/>
                <a:gd name="connsiteX12" fmla="*/ 526204 w 878351"/>
                <a:gd name="connsiteY12" fmla="*/ 2823 h 545650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7585 w 879730"/>
                <a:gd name="connsiteY0" fmla="*/ 2823 h 545651"/>
                <a:gd name="connsiteX1" fmla="*/ 754422 w 879730"/>
                <a:gd name="connsiteY1" fmla="*/ 285400 h 545651"/>
                <a:gd name="connsiteX2" fmla="*/ 879730 w 879730"/>
                <a:gd name="connsiteY2" fmla="*/ 414984 h 545651"/>
                <a:gd name="connsiteX3" fmla="*/ 749064 w 879730"/>
                <a:gd name="connsiteY3" fmla="*/ 545650 h 545651"/>
                <a:gd name="connsiteX4" fmla="*/ 191852 w 879730"/>
                <a:gd name="connsiteY4" fmla="*/ 545650 h 545651"/>
                <a:gd name="connsiteX5" fmla="*/ 167983 w 879730"/>
                <a:gd name="connsiteY5" fmla="*/ 545650 h 545651"/>
                <a:gd name="connsiteX6" fmla="*/ 160305 w 879730"/>
                <a:gd name="connsiteY6" fmla="*/ 542470 h 545651"/>
                <a:gd name="connsiteX7" fmla="*/ 153465 w 879730"/>
                <a:gd name="connsiteY7" fmla="*/ 541781 h 545651"/>
                <a:gd name="connsiteX8" fmla="*/ 1381 w 879730"/>
                <a:gd name="connsiteY8" fmla="*/ 355179 h 545651"/>
                <a:gd name="connsiteX9" fmla="*/ 230239 w 879730"/>
                <a:gd name="connsiteY9" fmla="*/ 168578 h 545651"/>
                <a:gd name="connsiteX10" fmla="*/ 245701 w 879730"/>
                <a:gd name="connsiteY10" fmla="*/ 173378 h 545651"/>
                <a:gd name="connsiteX11" fmla="*/ 527585 w 879730"/>
                <a:gd name="connsiteY11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6208 w 878353"/>
                <a:gd name="connsiteY0" fmla="*/ 2823 h 545651"/>
                <a:gd name="connsiteX1" fmla="*/ 753045 w 878353"/>
                <a:gd name="connsiteY1" fmla="*/ 285400 h 545651"/>
                <a:gd name="connsiteX2" fmla="*/ 878353 w 878353"/>
                <a:gd name="connsiteY2" fmla="*/ 414984 h 545651"/>
                <a:gd name="connsiteX3" fmla="*/ 747687 w 878353"/>
                <a:gd name="connsiteY3" fmla="*/ 545650 h 545651"/>
                <a:gd name="connsiteX4" fmla="*/ 190475 w 878353"/>
                <a:gd name="connsiteY4" fmla="*/ 545650 h 545651"/>
                <a:gd name="connsiteX5" fmla="*/ 166606 w 878353"/>
                <a:gd name="connsiteY5" fmla="*/ 545650 h 545651"/>
                <a:gd name="connsiteX6" fmla="*/ 158928 w 878353"/>
                <a:gd name="connsiteY6" fmla="*/ 542470 h 545651"/>
                <a:gd name="connsiteX7" fmla="*/ 152088 w 878353"/>
                <a:gd name="connsiteY7" fmla="*/ 541781 h 545651"/>
                <a:gd name="connsiteX8" fmla="*/ 4 w 878353"/>
                <a:gd name="connsiteY8" fmla="*/ 355179 h 545651"/>
                <a:gd name="connsiteX9" fmla="*/ 244324 w 878353"/>
                <a:gd name="connsiteY9" fmla="*/ 173378 h 545651"/>
                <a:gd name="connsiteX10" fmla="*/ 526208 w 878353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66614 w 878361"/>
                <a:gd name="connsiteY5" fmla="*/ 545650 h 545651"/>
                <a:gd name="connsiteX6" fmla="*/ 158936 w 878361"/>
                <a:gd name="connsiteY6" fmla="*/ 542470 h 545651"/>
                <a:gd name="connsiteX7" fmla="*/ 152096 w 878361"/>
                <a:gd name="connsiteY7" fmla="*/ 541781 h 545651"/>
                <a:gd name="connsiteX8" fmla="*/ 12 w 878361"/>
                <a:gd name="connsiteY8" fmla="*/ 355179 h 545651"/>
                <a:gd name="connsiteX9" fmla="*/ 244332 w 878361"/>
                <a:gd name="connsiteY9" fmla="*/ 173378 h 545651"/>
                <a:gd name="connsiteX10" fmla="*/ 526216 w 878361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8936 w 878361"/>
                <a:gd name="connsiteY5" fmla="*/ 542470 h 545651"/>
                <a:gd name="connsiteX6" fmla="*/ 152096 w 878361"/>
                <a:gd name="connsiteY6" fmla="*/ 541781 h 545651"/>
                <a:gd name="connsiteX7" fmla="*/ 12 w 878361"/>
                <a:gd name="connsiteY7" fmla="*/ 355179 h 545651"/>
                <a:gd name="connsiteX8" fmla="*/ 244332 w 878361"/>
                <a:gd name="connsiteY8" fmla="*/ 173378 h 545651"/>
                <a:gd name="connsiteX9" fmla="*/ 526216 w 878361"/>
                <a:gd name="connsiteY9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2096 w 878361"/>
                <a:gd name="connsiteY5" fmla="*/ 541781 h 545651"/>
                <a:gd name="connsiteX6" fmla="*/ 12 w 878361"/>
                <a:gd name="connsiteY6" fmla="*/ 355179 h 545651"/>
                <a:gd name="connsiteX7" fmla="*/ 244332 w 878361"/>
                <a:gd name="connsiteY7" fmla="*/ 173378 h 545651"/>
                <a:gd name="connsiteX8" fmla="*/ 526216 w 878361"/>
                <a:gd name="connsiteY8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2 w 878361"/>
                <a:gd name="connsiteY5" fmla="*/ 355179 h 545651"/>
                <a:gd name="connsiteX6" fmla="*/ 244332 w 878361"/>
                <a:gd name="connsiteY6" fmla="*/ 173378 h 545651"/>
                <a:gd name="connsiteX7" fmla="*/ 526216 w 878361"/>
                <a:gd name="connsiteY7" fmla="*/ 2823 h 545651"/>
                <a:gd name="connsiteX0" fmla="*/ 528231 w 880376"/>
                <a:gd name="connsiteY0" fmla="*/ 2823 h 545651"/>
                <a:gd name="connsiteX1" fmla="*/ 755068 w 880376"/>
                <a:gd name="connsiteY1" fmla="*/ 285400 h 545651"/>
                <a:gd name="connsiteX2" fmla="*/ 880376 w 880376"/>
                <a:gd name="connsiteY2" fmla="*/ 414984 h 545651"/>
                <a:gd name="connsiteX3" fmla="*/ 749710 w 880376"/>
                <a:gd name="connsiteY3" fmla="*/ 545650 h 545651"/>
                <a:gd name="connsiteX4" fmla="*/ 192498 w 880376"/>
                <a:gd name="connsiteY4" fmla="*/ 545650 h 545651"/>
                <a:gd name="connsiteX5" fmla="*/ 2027 w 880376"/>
                <a:gd name="connsiteY5" fmla="*/ 355179 h 545651"/>
                <a:gd name="connsiteX6" fmla="*/ 246347 w 880376"/>
                <a:gd name="connsiteY6" fmla="*/ 173378 h 545651"/>
                <a:gd name="connsiteX7" fmla="*/ 528231 w 880376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245 w 878390"/>
                <a:gd name="connsiteY0" fmla="*/ 2823 h 545651"/>
                <a:gd name="connsiteX1" fmla="*/ 753082 w 878390"/>
                <a:gd name="connsiteY1" fmla="*/ 285400 h 545651"/>
                <a:gd name="connsiteX2" fmla="*/ 878390 w 878390"/>
                <a:gd name="connsiteY2" fmla="*/ 414984 h 545651"/>
                <a:gd name="connsiteX3" fmla="*/ 747724 w 878390"/>
                <a:gd name="connsiteY3" fmla="*/ 545650 h 545651"/>
                <a:gd name="connsiteX4" fmla="*/ 190512 w 878390"/>
                <a:gd name="connsiteY4" fmla="*/ 545650 h 545651"/>
                <a:gd name="connsiteX5" fmla="*/ 41 w 878390"/>
                <a:gd name="connsiteY5" fmla="*/ 355179 h 545651"/>
                <a:gd name="connsiteX6" fmla="*/ 244361 w 878390"/>
                <a:gd name="connsiteY6" fmla="*/ 173378 h 545651"/>
                <a:gd name="connsiteX7" fmla="*/ 526245 w 878390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721 w 878866"/>
                <a:gd name="connsiteY0" fmla="*/ 2823 h 545651"/>
                <a:gd name="connsiteX1" fmla="*/ 753558 w 878866"/>
                <a:gd name="connsiteY1" fmla="*/ 285400 h 545651"/>
                <a:gd name="connsiteX2" fmla="*/ 878866 w 878866"/>
                <a:gd name="connsiteY2" fmla="*/ 414984 h 545651"/>
                <a:gd name="connsiteX3" fmla="*/ 748200 w 878866"/>
                <a:gd name="connsiteY3" fmla="*/ 545650 h 545651"/>
                <a:gd name="connsiteX4" fmla="*/ 190988 w 878866"/>
                <a:gd name="connsiteY4" fmla="*/ 545650 h 545651"/>
                <a:gd name="connsiteX5" fmla="*/ 517 w 878866"/>
                <a:gd name="connsiteY5" fmla="*/ 355179 h 545651"/>
                <a:gd name="connsiteX6" fmla="*/ 244837 w 878866"/>
                <a:gd name="connsiteY6" fmla="*/ 173378 h 545651"/>
                <a:gd name="connsiteX7" fmla="*/ 526721 w 878866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91" h="545651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438" name="TextBox 437">
            <a:extLst>
              <a:ext uri="{FF2B5EF4-FFF2-40B4-BE49-F238E27FC236}">
                <a16:creationId xmlns:a16="http://schemas.microsoft.com/office/drawing/2014/main" id="{0DC26B6F-BE7E-4BB0-B7F6-BD86F96475CE}"/>
              </a:ext>
            </a:extLst>
          </p:cNvPr>
          <p:cNvSpPr txBox="1"/>
          <p:nvPr/>
        </p:nvSpPr>
        <p:spPr>
          <a:xfrm>
            <a:off x="9990188" y="5914191"/>
            <a:ext cx="1779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 warehouses</a:t>
            </a:r>
          </a:p>
        </p:txBody>
      </p:sp>
      <p:grpSp>
        <p:nvGrpSpPr>
          <p:cNvPr id="439" name="Group 438">
            <a:extLst>
              <a:ext uri="{FF2B5EF4-FFF2-40B4-BE49-F238E27FC236}">
                <a16:creationId xmlns:a16="http://schemas.microsoft.com/office/drawing/2014/main" id="{329D6182-2959-48F8-AEDB-BB4B108D1668}"/>
              </a:ext>
            </a:extLst>
          </p:cNvPr>
          <p:cNvGrpSpPr/>
          <p:nvPr/>
        </p:nvGrpSpPr>
        <p:grpSpPr>
          <a:xfrm>
            <a:off x="10641992" y="5448056"/>
            <a:ext cx="476134" cy="467582"/>
            <a:chOff x="2549926" y="1227604"/>
            <a:chExt cx="5177116" cy="5084148"/>
          </a:xfrm>
        </p:grpSpPr>
        <p:sp>
          <p:nvSpPr>
            <p:cNvPr id="440" name="Freeform: Shape 583">
              <a:extLst>
                <a:ext uri="{FF2B5EF4-FFF2-40B4-BE49-F238E27FC236}">
                  <a16:creationId xmlns:a16="http://schemas.microsoft.com/office/drawing/2014/main" id="{D41FA54A-BF28-42C1-BAB5-00F77F2BE36E}"/>
                </a:ext>
              </a:extLst>
            </p:cNvPr>
            <p:cNvSpPr/>
            <p:nvPr/>
          </p:nvSpPr>
          <p:spPr bwMode="auto">
            <a:xfrm>
              <a:off x="2549926" y="1227604"/>
              <a:ext cx="4001268" cy="3614059"/>
            </a:xfrm>
            <a:custGeom>
              <a:avLst/>
              <a:gdLst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9101 w 4001268"/>
                <a:gd name="connsiteY3" fmla="*/ 3614059 h 3614059"/>
                <a:gd name="connsiteX4" fmla="*/ 3372234 w 4001268"/>
                <a:gd name="connsiteY4" fmla="*/ 3614059 h 3614059"/>
                <a:gd name="connsiteX5" fmla="*/ 3372234 w 4001268"/>
                <a:gd name="connsiteY5" fmla="*/ 1559139 h 3614059"/>
                <a:gd name="connsiteX6" fmla="*/ 629034 w 4001268"/>
                <a:gd name="connsiteY6" fmla="*/ 1559139 h 3614059"/>
                <a:gd name="connsiteX7" fmla="*/ 629034 w 4001268"/>
                <a:gd name="connsiteY7" fmla="*/ 3614059 h 3614059"/>
                <a:gd name="connsiteX8" fmla="*/ 342168 w 4001268"/>
                <a:gd name="connsiteY8" fmla="*/ 3614059 h 3614059"/>
                <a:gd name="connsiteX9" fmla="*/ 342168 w 4001268"/>
                <a:gd name="connsiteY9" fmla="*/ 1445188 h 3614059"/>
                <a:gd name="connsiteX10" fmla="*/ 0 w 4001268"/>
                <a:gd name="connsiteY10" fmla="*/ 1445188 h 3614059"/>
                <a:gd name="connsiteX11" fmla="*/ 2000634 w 4001268"/>
                <a:gd name="connsiteY11" fmla="*/ 0 h 361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1268" h="3614059">
                  <a:moveTo>
                    <a:pt x="2000634" y="0"/>
                  </a:moveTo>
                  <a:lnTo>
                    <a:pt x="4001268" y="1445188"/>
                  </a:lnTo>
                  <a:lnTo>
                    <a:pt x="3659101" y="1445188"/>
                  </a:lnTo>
                  <a:lnTo>
                    <a:pt x="3659101" y="3614059"/>
                  </a:lnTo>
                  <a:lnTo>
                    <a:pt x="3372234" y="3614059"/>
                  </a:lnTo>
                  <a:lnTo>
                    <a:pt x="3372234" y="1559139"/>
                  </a:lnTo>
                  <a:lnTo>
                    <a:pt x="629034" y="1559139"/>
                  </a:lnTo>
                  <a:lnTo>
                    <a:pt x="629034" y="3614059"/>
                  </a:lnTo>
                  <a:lnTo>
                    <a:pt x="342168" y="3614059"/>
                  </a:lnTo>
                  <a:lnTo>
                    <a:pt x="342168" y="1445188"/>
                  </a:lnTo>
                  <a:lnTo>
                    <a:pt x="0" y="1445188"/>
                  </a:lnTo>
                  <a:lnTo>
                    <a:pt x="2000634" y="0"/>
                  </a:ln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1" name="Rectangle 440">
              <a:extLst>
                <a:ext uri="{FF2B5EF4-FFF2-40B4-BE49-F238E27FC236}">
                  <a16:creationId xmlns:a16="http://schemas.microsoft.com/office/drawing/2014/main" id="{EF12A1BF-A814-4491-97D6-31BAC827D32B}"/>
                </a:ext>
              </a:extLst>
            </p:cNvPr>
            <p:cNvSpPr/>
            <p:nvPr/>
          </p:nvSpPr>
          <p:spPr bwMode="auto">
            <a:xfrm>
              <a:off x="3364798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2" name="Rectangle 441">
              <a:extLst>
                <a:ext uri="{FF2B5EF4-FFF2-40B4-BE49-F238E27FC236}">
                  <a16:creationId xmlns:a16="http://schemas.microsoft.com/office/drawing/2014/main" id="{CE25C6EB-E7AE-47CE-AF01-64A9FFD04266}"/>
                </a:ext>
              </a:extLst>
            </p:cNvPr>
            <p:cNvSpPr/>
            <p:nvPr/>
          </p:nvSpPr>
          <p:spPr bwMode="auto">
            <a:xfrm>
              <a:off x="3968585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B0854FBD-403C-4B0D-B2BB-E9D2C2068322}"/>
                </a:ext>
              </a:extLst>
            </p:cNvPr>
            <p:cNvSpPr/>
            <p:nvPr/>
          </p:nvSpPr>
          <p:spPr bwMode="auto">
            <a:xfrm>
              <a:off x="4572371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4" name="Rectangle 443">
              <a:extLst>
                <a:ext uri="{FF2B5EF4-FFF2-40B4-BE49-F238E27FC236}">
                  <a16:creationId xmlns:a16="http://schemas.microsoft.com/office/drawing/2014/main" id="{4F75DB51-D6A0-4425-97A8-C6F1D00838E8}"/>
                </a:ext>
              </a:extLst>
            </p:cNvPr>
            <p:cNvSpPr/>
            <p:nvPr/>
          </p:nvSpPr>
          <p:spPr bwMode="auto">
            <a:xfrm>
              <a:off x="3364798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5" name="Rectangle 444">
              <a:extLst>
                <a:ext uri="{FF2B5EF4-FFF2-40B4-BE49-F238E27FC236}">
                  <a16:creationId xmlns:a16="http://schemas.microsoft.com/office/drawing/2014/main" id="{1ED2B57A-8299-4302-AC8F-62DC4E4925DE}"/>
                </a:ext>
              </a:extLst>
            </p:cNvPr>
            <p:cNvSpPr/>
            <p:nvPr/>
          </p:nvSpPr>
          <p:spPr bwMode="auto">
            <a:xfrm>
              <a:off x="3968585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6" name="Rectangle 445">
              <a:extLst>
                <a:ext uri="{FF2B5EF4-FFF2-40B4-BE49-F238E27FC236}">
                  <a16:creationId xmlns:a16="http://schemas.microsoft.com/office/drawing/2014/main" id="{453BE61B-3648-4CA6-ACC9-9F37A2D6D604}"/>
                </a:ext>
              </a:extLst>
            </p:cNvPr>
            <p:cNvSpPr/>
            <p:nvPr/>
          </p:nvSpPr>
          <p:spPr bwMode="auto">
            <a:xfrm>
              <a:off x="3777367" y="3020291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7" name="Cylinder 590">
              <a:extLst>
                <a:ext uri="{FF2B5EF4-FFF2-40B4-BE49-F238E27FC236}">
                  <a16:creationId xmlns:a16="http://schemas.microsoft.com/office/drawing/2014/main" id="{DA454E18-FC30-45FC-9B5D-2747C1D4681F}"/>
                </a:ext>
              </a:extLst>
            </p:cNvPr>
            <p:cNvSpPr/>
            <p:nvPr/>
          </p:nvSpPr>
          <p:spPr bwMode="auto">
            <a:xfrm>
              <a:off x="5335724" y="3170126"/>
              <a:ext cx="2391318" cy="3141626"/>
            </a:xfrm>
            <a:prstGeom prst="can">
              <a:avLst>
                <a:gd name="adj" fmla="val 39530"/>
              </a:avLst>
            </a:prstGeom>
            <a:solidFill>
              <a:schemeClr val="bg1"/>
            </a:solidFill>
            <a:ln w="12700">
              <a:solidFill>
                <a:schemeClr val="accent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F33"/>
                </a:soli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448" name="TextBox 447">
            <a:extLst>
              <a:ext uri="{FF2B5EF4-FFF2-40B4-BE49-F238E27FC236}">
                <a16:creationId xmlns:a16="http://schemas.microsoft.com/office/drawing/2014/main" id="{949023DE-2731-4F78-AC2E-0DDF7085F71C}"/>
              </a:ext>
            </a:extLst>
          </p:cNvPr>
          <p:cNvSpPr txBox="1"/>
          <p:nvPr/>
        </p:nvSpPr>
        <p:spPr>
          <a:xfrm>
            <a:off x="2776727" y="1573865"/>
            <a:ext cx="1733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Azure Databricks</a:t>
            </a:r>
          </a:p>
        </p:txBody>
      </p:sp>
      <p:sp>
        <p:nvSpPr>
          <p:cNvPr id="449" name="Freeform 4">
            <a:extLst>
              <a:ext uri="{FF2B5EF4-FFF2-40B4-BE49-F238E27FC236}">
                <a16:creationId xmlns:a16="http://schemas.microsoft.com/office/drawing/2014/main" id="{555740EF-E494-4066-B033-B42E7DBE7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05" y="1408378"/>
            <a:ext cx="11408940" cy="4983713"/>
          </a:xfrm>
          <a:prstGeom prst="rect">
            <a:avLst/>
          </a:prstGeom>
          <a:noFill/>
          <a:ln w="12700" cap="flat">
            <a:solidFill>
              <a:schemeClr val="accent1"/>
            </a:solidFill>
            <a:prstDash val="sysDash"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50" name="TextBox 449">
            <a:extLst>
              <a:ext uri="{FF2B5EF4-FFF2-40B4-BE49-F238E27FC236}">
                <a16:creationId xmlns:a16="http://schemas.microsoft.com/office/drawing/2014/main" id="{1AB9D3D5-FE04-431D-B831-604D8382741D}"/>
              </a:ext>
            </a:extLst>
          </p:cNvPr>
          <p:cNvSpPr txBox="1"/>
          <p:nvPr/>
        </p:nvSpPr>
        <p:spPr>
          <a:xfrm>
            <a:off x="888884" y="6529879"/>
            <a:ext cx="2095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Enhance Productivity</a:t>
            </a:r>
          </a:p>
        </p:txBody>
      </p:sp>
      <p:sp>
        <p:nvSpPr>
          <p:cNvPr id="451" name="Rectangle 450">
            <a:extLst>
              <a:ext uri="{FF2B5EF4-FFF2-40B4-BE49-F238E27FC236}">
                <a16:creationId xmlns:a16="http://schemas.microsoft.com/office/drawing/2014/main" id="{A26CDD1E-54A7-47B3-8CE8-9571A3F1FE4F}"/>
              </a:ext>
            </a:extLst>
          </p:cNvPr>
          <p:cNvSpPr/>
          <p:nvPr/>
        </p:nvSpPr>
        <p:spPr>
          <a:xfrm>
            <a:off x="2905610" y="3381942"/>
            <a:ext cx="36444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Deploy Production Jobs &amp; Workflows </a:t>
            </a:r>
          </a:p>
        </p:txBody>
      </p:sp>
      <p:sp>
        <p:nvSpPr>
          <p:cNvPr id="452" name="Rectangle 451">
            <a:extLst>
              <a:ext uri="{FF2B5EF4-FFF2-40B4-BE49-F238E27FC236}">
                <a16:creationId xmlns:a16="http://schemas.microsoft.com/office/drawing/2014/main" id="{97B581DE-181E-4145-9FAF-9BB9503DD781}"/>
              </a:ext>
            </a:extLst>
          </p:cNvPr>
          <p:cNvSpPr/>
          <p:nvPr/>
        </p:nvSpPr>
        <p:spPr>
          <a:xfrm>
            <a:off x="4691276" y="5735968"/>
            <a:ext cx="12450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APACHE SPARK</a:t>
            </a:r>
          </a:p>
        </p:txBody>
      </p:sp>
      <p:sp>
        <p:nvSpPr>
          <p:cNvPr id="453" name="Rectangle 452">
            <a:extLst>
              <a:ext uri="{FF2B5EF4-FFF2-40B4-BE49-F238E27FC236}">
                <a16:creationId xmlns:a16="http://schemas.microsoft.com/office/drawing/2014/main" id="{783E5D5E-5D12-4CAC-AB79-D3B04C94F35C}"/>
              </a:ext>
            </a:extLst>
          </p:cNvPr>
          <p:cNvSpPr/>
          <p:nvPr/>
        </p:nvSpPr>
        <p:spPr>
          <a:xfrm>
            <a:off x="2961569" y="4406847"/>
            <a:ext cx="16096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505050"/>
                </a:solidFill>
                <a:latin typeface="Segoe UI Semibold" charset="0"/>
                <a:ea typeface="Segoe UI Semibold" charset="0"/>
                <a:cs typeface="Segoe UI Semibold" charset="0"/>
              </a:rPr>
              <a:t>MULTI-STAGE PIPELINES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sp>
        <p:nvSpPr>
          <p:cNvPr id="454" name="Rectangle 453">
            <a:extLst>
              <a:ext uri="{FF2B5EF4-FFF2-40B4-BE49-F238E27FC236}">
                <a16:creationId xmlns:a16="http://schemas.microsoft.com/office/drawing/2014/main" id="{483AD615-61FF-4EE1-804B-D9DEC8C23CF7}"/>
              </a:ext>
            </a:extLst>
          </p:cNvPr>
          <p:cNvSpPr/>
          <p:nvPr/>
        </p:nvSpPr>
        <p:spPr>
          <a:xfrm>
            <a:off x="3179446" y="2873387"/>
            <a:ext cx="117397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 ENGINEER</a:t>
            </a:r>
          </a:p>
        </p:txBody>
      </p: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F862E818-0B14-4D57-891F-E80EAB9EB6ED}"/>
              </a:ext>
            </a:extLst>
          </p:cNvPr>
          <p:cNvGrpSpPr/>
          <p:nvPr/>
        </p:nvGrpSpPr>
        <p:grpSpPr>
          <a:xfrm>
            <a:off x="3575726" y="2472037"/>
            <a:ext cx="509188" cy="399948"/>
            <a:chOff x="8339328" y="268334"/>
            <a:chExt cx="780544" cy="613088"/>
          </a:xfrm>
        </p:grpSpPr>
        <p:sp>
          <p:nvSpPr>
            <p:cNvPr id="456" name="Freeform 17">
              <a:extLst>
                <a:ext uri="{FF2B5EF4-FFF2-40B4-BE49-F238E27FC236}">
                  <a16:creationId xmlns:a16="http://schemas.microsoft.com/office/drawing/2014/main" id="{0A8BE349-F75B-4DA5-91B4-2A6FEDCC37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8117" y="268334"/>
              <a:ext cx="541755" cy="499762"/>
            </a:xfrm>
            <a:custGeom>
              <a:avLst/>
              <a:gdLst>
                <a:gd name="T0" fmla="*/ 224 w 356"/>
                <a:gd name="T1" fmla="*/ 273 h 328"/>
                <a:gd name="T2" fmla="*/ 181 w 356"/>
                <a:gd name="T3" fmla="*/ 295 h 328"/>
                <a:gd name="T4" fmla="*/ 181 w 356"/>
                <a:gd name="T5" fmla="*/ 328 h 328"/>
                <a:gd name="T6" fmla="*/ 121 w 356"/>
                <a:gd name="T7" fmla="*/ 328 h 328"/>
                <a:gd name="T8" fmla="*/ 121 w 356"/>
                <a:gd name="T9" fmla="*/ 291 h 328"/>
                <a:gd name="T10" fmla="*/ 57 w 356"/>
                <a:gd name="T11" fmla="*/ 254 h 328"/>
                <a:gd name="T12" fmla="*/ 28 w 356"/>
                <a:gd name="T13" fmla="*/ 269 h 328"/>
                <a:gd name="T14" fmla="*/ 0 w 356"/>
                <a:gd name="T15" fmla="*/ 214 h 328"/>
                <a:gd name="T16" fmla="*/ 28 w 356"/>
                <a:gd name="T17" fmla="*/ 199 h 328"/>
                <a:gd name="T18" fmla="*/ 21 w 356"/>
                <a:gd name="T19" fmla="*/ 162 h 328"/>
                <a:gd name="T20" fmla="*/ 28 w 356"/>
                <a:gd name="T21" fmla="*/ 125 h 328"/>
                <a:gd name="T22" fmla="*/ 0 w 356"/>
                <a:gd name="T23" fmla="*/ 111 h 328"/>
                <a:gd name="T24" fmla="*/ 28 w 356"/>
                <a:gd name="T25" fmla="*/ 55 h 328"/>
                <a:gd name="T26" fmla="*/ 57 w 356"/>
                <a:gd name="T27" fmla="*/ 70 h 328"/>
                <a:gd name="T28" fmla="*/ 121 w 356"/>
                <a:gd name="T29" fmla="*/ 33 h 328"/>
                <a:gd name="T30" fmla="*/ 121 w 356"/>
                <a:gd name="T31" fmla="*/ 0 h 328"/>
                <a:gd name="T32" fmla="*/ 181 w 356"/>
                <a:gd name="T33" fmla="*/ 0 h 328"/>
                <a:gd name="T34" fmla="*/ 181 w 356"/>
                <a:gd name="T35" fmla="*/ 30 h 328"/>
                <a:gd name="T36" fmla="*/ 249 w 356"/>
                <a:gd name="T37" fmla="*/ 70 h 328"/>
                <a:gd name="T38" fmla="*/ 274 w 356"/>
                <a:gd name="T39" fmla="*/ 55 h 328"/>
                <a:gd name="T40" fmla="*/ 306 w 356"/>
                <a:gd name="T41" fmla="*/ 111 h 328"/>
                <a:gd name="T42" fmla="*/ 277 w 356"/>
                <a:gd name="T43" fmla="*/ 125 h 328"/>
                <a:gd name="T44" fmla="*/ 282 w 356"/>
                <a:gd name="T45" fmla="*/ 162 h 328"/>
                <a:gd name="T46" fmla="*/ 279 w 356"/>
                <a:gd name="T47" fmla="*/ 188 h 328"/>
                <a:gd name="T48" fmla="*/ 186 w 356"/>
                <a:gd name="T49" fmla="*/ 100 h 328"/>
                <a:gd name="T50" fmla="*/ 150 w 356"/>
                <a:gd name="T51" fmla="*/ 89 h 328"/>
                <a:gd name="T52" fmla="*/ 75 w 356"/>
                <a:gd name="T53" fmla="*/ 166 h 328"/>
                <a:gd name="T54" fmla="*/ 107 w 356"/>
                <a:gd name="T55" fmla="*/ 231 h 328"/>
                <a:gd name="T56" fmla="*/ 209 w 356"/>
                <a:gd name="T57" fmla="*/ 238 h 328"/>
                <a:gd name="T58" fmla="*/ 310 w 356"/>
                <a:gd name="T59" fmla="*/ 302 h 328"/>
                <a:gd name="T60" fmla="*/ 348 w 356"/>
                <a:gd name="T61" fmla="*/ 294 h 328"/>
                <a:gd name="T62" fmla="*/ 340 w 356"/>
                <a:gd name="T63" fmla="*/ 256 h 328"/>
                <a:gd name="T64" fmla="*/ 237 w 356"/>
                <a:gd name="T65" fmla="*/ 195 h 328"/>
                <a:gd name="T66" fmla="*/ 235 w 356"/>
                <a:gd name="T67" fmla="*/ 194 h 328"/>
                <a:gd name="T68" fmla="*/ 234 w 356"/>
                <a:gd name="T69" fmla="*/ 179 h 328"/>
                <a:gd name="T70" fmla="*/ 172 w 356"/>
                <a:gd name="T71" fmla="*/ 139 h 328"/>
                <a:gd name="T72" fmla="*/ 145 w 356"/>
                <a:gd name="T73" fmla="*/ 153 h 328"/>
                <a:gd name="T74" fmla="*/ 194 w 356"/>
                <a:gd name="T75" fmla="*/ 183 h 328"/>
                <a:gd name="T76" fmla="*/ 182 w 356"/>
                <a:gd name="T77" fmla="*/ 199 h 328"/>
                <a:gd name="T78" fmla="*/ 135 w 356"/>
                <a:gd name="T79" fmla="*/ 169 h 328"/>
                <a:gd name="T80" fmla="*/ 132 w 356"/>
                <a:gd name="T81" fmla="*/ 201 h 328"/>
                <a:gd name="T82" fmla="*/ 194 w 356"/>
                <a:gd name="T83" fmla="*/ 241 h 328"/>
                <a:gd name="T84" fmla="*/ 207 w 356"/>
                <a:gd name="T85" fmla="*/ 237 h 328"/>
                <a:gd name="T86" fmla="*/ 209 w 356"/>
                <a:gd name="T87" fmla="*/ 23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56" h="328">
                  <a:moveTo>
                    <a:pt x="224" y="273"/>
                  </a:moveTo>
                  <a:cubicBezTo>
                    <a:pt x="213" y="284"/>
                    <a:pt x="195" y="291"/>
                    <a:pt x="181" y="295"/>
                  </a:cubicBezTo>
                  <a:cubicBezTo>
                    <a:pt x="181" y="295"/>
                    <a:pt x="181" y="295"/>
                    <a:pt x="181" y="328"/>
                  </a:cubicBezTo>
                  <a:cubicBezTo>
                    <a:pt x="181" y="328"/>
                    <a:pt x="181" y="328"/>
                    <a:pt x="121" y="328"/>
                  </a:cubicBezTo>
                  <a:cubicBezTo>
                    <a:pt x="121" y="328"/>
                    <a:pt x="121" y="328"/>
                    <a:pt x="121" y="291"/>
                  </a:cubicBezTo>
                  <a:cubicBezTo>
                    <a:pt x="96" y="287"/>
                    <a:pt x="75" y="273"/>
                    <a:pt x="57" y="254"/>
                  </a:cubicBezTo>
                  <a:cubicBezTo>
                    <a:pt x="57" y="254"/>
                    <a:pt x="57" y="254"/>
                    <a:pt x="28" y="269"/>
                  </a:cubicBezTo>
                  <a:cubicBezTo>
                    <a:pt x="28" y="269"/>
                    <a:pt x="28" y="269"/>
                    <a:pt x="0" y="214"/>
                  </a:cubicBezTo>
                  <a:cubicBezTo>
                    <a:pt x="0" y="214"/>
                    <a:pt x="0" y="214"/>
                    <a:pt x="28" y="199"/>
                  </a:cubicBezTo>
                  <a:cubicBezTo>
                    <a:pt x="25" y="188"/>
                    <a:pt x="21" y="177"/>
                    <a:pt x="21" y="162"/>
                  </a:cubicBezTo>
                  <a:cubicBezTo>
                    <a:pt x="21" y="151"/>
                    <a:pt x="25" y="136"/>
                    <a:pt x="28" y="125"/>
                  </a:cubicBezTo>
                  <a:cubicBezTo>
                    <a:pt x="28" y="125"/>
                    <a:pt x="28" y="125"/>
                    <a:pt x="0" y="111"/>
                  </a:cubicBezTo>
                  <a:cubicBezTo>
                    <a:pt x="0" y="111"/>
                    <a:pt x="0" y="111"/>
                    <a:pt x="28" y="55"/>
                  </a:cubicBezTo>
                  <a:cubicBezTo>
                    <a:pt x="28" y="55"/>
                    <a:pt x="28" y="55"/>
                    <a:pt x="57" y="70"/>
                  </a:cubicBezTo>
                  <a:cubicBezTo>
                    <a:pt x="75" y="52"/>
                    <a:pt x="96" y="37"/>
                    <a:pt x="121" y="33"/>
                  </a:cubicBezTo>
                  <a:cubicBezTo>
                    <a:pt x="121" y="33"/>
                    <a:pt x="121" y="33"/>
                    <a:pt x="121" y="0"/>
                  </a:cubicBezTo>
                  <a:cubicBezTo>
                    <a:pt x="121" y="0"/>
                    <a:pt x="121" y="0"/>
                    <a:pt x="181" y="0"/>
                  </a:cubicBezTo>
                  <a:cubicBezTo>
                    <a:pt x="181" y="0"/>
                    <a:pt x="181" y="0"/>
                    <a:pt x="181" y="30"/>
                  </a:cubicBezTo>
                  <a:cubicBezTo>
                    <a:pt x="206" y="37"/>
                    <a:pt x="231" y="52"/>
                    <a:pt x="249" y="70"/>
                  </a:cubicBezTo>
                  <a:cubicBezTo>
                    <a:pt x="249" y="70"/>
                    <a:pt x="249" y="70"/>
                    <a:pt x="274" y="55"/>
                  </a:cubicBezTo>
                  <a:cubicBezTo>
                    <a:pt x="274" y="55"/>
                    <a:pt x="274" y="55"/>
                    <a:pt x="306" y="111"/>
                  </a:cubicBezTo>
                  <a:cubicBezTo>
                    <a:pt x="306" y="111"/>
                    <a:pt x="306" y="111"/>
                    <a:pt x="277" y="125"/>
                  </a:cubicBezTo>
                  <a:cubicBezTo>
                    <a:pt x="281" y="136"/>
                    <a:pt x="282" y="150"/>
                    <a:pt x="282" y="162"/>
                  </a:cubicBezTo>
                  <a:cubicBezTo>
                    <a:pt x="282" y="169"/>
                    <a:pt x="282" y="178"/>
                    <a:pt x="279" y="188"/>
                  </a:cubicBezTo>
                  <a:moveTo>
                    <a:pt x="186" y="100"/>
                  </a:moveTo>
                  <a:cubicBezTo>
                    <a:pt x="176" y="93"/>
                    <a:pt x="165" y="89"/>
                    <a:pt x="150" y="89"/>
                  </a:cubicBezTo>
                  <a:cubicBezTo>
                    <a:pt x="107" y="89"/>
                    <a:pt x="75" y="126"/>
                    <a:pt x="75" y="166"/>
                  </a:cubicBezTo>
                  <a:cubicBezTo>
                    <a:pt x="75" y="195"/>
                    <a:pt x="85" y="217"/>
                    <a:pt x="107" y="231"/>
                  </a:cubicBezTo>
                  <a:moveTo>
                    <a:pt x="209" y="238"/>
                  </a:moveTo>
                  <a:cubicBezTo>
                    <a:pt x="310" y="302"/>
                    <a:pt x="310" y="302"/>
                    <a:pt x="310" y="302"/>
                  </a:cubicBezTo>
                  <a:cubicBezTo>
                    <a:pt x="323" y="310"/>
                    <a:pt x="340" y="307"/>
                    <a:pt x="348" y="294"/>
                  </a:cubicBezTo>
                  <a:cubicBezTo>
                    <a:pt x="356" y="282"/>
                    <a:pt x="353" y="265"/>
                    <a:pt x="340" y="256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6" y="189"/>
                    <a:pt x="235" y="184"/>
                    <a:pt x="234" y="179"/>
                  </a:cubicBezTo>
                  <a:cubicBezTo>
                    <a:pt x="228" y="151"/>
                    <a:pt x="200" y="132"/>
                    <a:pt x="172" y="139"/>
                  </a:cubicBezTo>
                  <a:cubicBezTo>
                    <a:pt x="162" y="141"/>
                    <a:pt x="152" y="146"/>
                    <a:pt x="145" y="153"/>
                  </a:cubicBezTo>
                  <a:cubicBezTo>
                    <a:pt x="194" y="183"/>
                    <a:pt x="194" y="183"/>
                    <a:pt x="194" y="183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31" y="179"/>
                    <a:pt x="129" y="190"/>
                    <a:pt x="132" y="201"/>
                  </a:cubicBezTo>
                  <a:cubicBezTo>
                    <a:pt x="138" y="229"/>
                    <a:pt x="165" y="247"/>
                    <a:pt x="194" y="241"/>
                  </a:cubicBezTo>
                  <a:cubicBezTo>
                    <a:pt x="198" y="240"/>
                    <a:pt x="203" y="239"/>
                    <a:pt x="207" y="237"/>
                  </a:cubicBezTo>
                  <a:lnTo>
                    <a:pt x="209" y="238"/>
                  </a:ln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57" name="Freeform 5">
              <a:extLst>
                <a:ext uri="{FF2B5EF4-FFF2-40B4-BE49-F238E27FC236}">
                  <a16:creationId xmlns:a16="http://schemas.microsoft.com/office/drawing/2014/main" id="{42708161-D58A-4D4C-A577-8696733DBA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39328" y="303250"/>
              <a:ext cx="517467" cy="578172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solidFill>
              <a:schemeClr val="bg1"/>
            </a:solidFill>
            <a:ln w="127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58" name="Group 457">
            <a:extLst>
              <a:ext uri="{FF2B5EF4-FFF2-40B4-BE49-F238E27FC236}">
                <a16:creationId xmlns:a16="http://schemas.microsoft.com/office/drawing/2014/main" id="{BFECA14A-8C14-4349-A313-1AE53C55353B}"/>
              </a:ext>
            </a:extLst>
          </p:cNvPr>
          <p:cNvGrpSpPr/>
          <p:nvPr/>
        </p:nvGrpSpPr>
        <p:grpSpPr>
          <a:xfrm>
            <a:off x="5707879" y="2528013"/>
            <a:ext cx="502920" cy="361358"/>
            <a:chOff x="10268712" y="1254226"/>
            <a:chExt cx="804672" cy="578172"/>
          </a:xfrm>
        </p:grpSpPr>
        <p:grpSp>
          <p:nvGrpSpPr>
            <p:cNvPr id="459" name="Group 11">
              <a:extLst>
                <a:ext uri="{FF2B5EF4-FFF2-40B4-BE49-F238E27FC236}">
                  <a16:creationId xmlns:a16="http://schemas.microsoft.com/office/drawing/2014/main" id="{9974C1ED-FF66-4DB2-8D24-60E91230381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07090" y="1257647"/>
              <a:ext cx="466294" cy="507929"/>
              <a:chOff x="3861" y="4291602"/>
              <a:chExt cx="112" cy="244433"/>
            </a:xfrm>
          </p:grpSpPr>
          <p:sp>
            <p:nvSpPr>
              <p:cNvPr id="461" name="Freeform 12">
                <a:extLst>
                  <a:ext uri="{FF2B5EF4-FFF2-40B4-BE49-F238E27FC236}">
                    <a16:creationId xmlns:a16="http://schemas.microsoft.com/office/drawing/2014/main" id="{14E7BF12-5327-408A-A695-4E11198D50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1" y="4291602"/>
                <a:ext cx="112" cy="244433"/>
              </a:xfrm>
              <a:custGeom>
                <a:avLst/>
                <a:gdLst>
                  <a:gd name="T0" fmla="*/ 24 w 80"/>
                  <a:gd name="T1" fmla="*/ 36 h 88"/>
                  <a:gd name="T2" fmla="*/ 4 w 80"/>
                  <a:gd name="T3" fmla="*/ 74 h 88"/>
                  <a:gd name="T4" fmla="*/ 12 w 80"/>
                  <a:gd name="T5" fmla="*/ 88 h 88"/>
                  <a:gd name="T6" fmla="*/ 68 w 80"/>
                  <a:gd name="T7" fmla="*/ 88 h 88"/>
                  <a:gd name="T8" fmla="*/ 76 w 80"/>
                  <a:gd name="T9" fmla="*/ 74 h 88"/>
                  <a:gd name="T10" fmla="*/ 56 w 80"/>
                  <a:gd name="T11" fmla="*/ 36 h 88"/>
                  <a:gd name="T12" fmla="*/ 56 w 80"/>
                  <a:gd name="T13" fmla="*/ 0 h 88"/>
                  <a:gd name="T14" fmla="*/ 24 w 80"/>
                  <a:gd name="T15" fmla="*/ 0 h 88"/>
                  <a:gd name="T16" fmla="*/ 24 w 80"/>
                  <a:gd name="T17" fmla="*/ 36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0" h="88">
                    <a:moveTo>
                      <a:pt x="24" y="36"/>
                    </a:moveTo>
                    <a:cubicBezTo>
                      <a:pt x="4" y="74"/>
                      <a:pt x="4" y="74"/>
                      <a:pt x="4" y="74"/>
                    </a:cubicBezTo>
                    <a:cubicBezTo>
                      <a:pt x="0" y="80"/>
                      <a:pt x="5" y="88"/>
                      <a:pt x="12" y="88"/>
                    </a:cubicBezTo>
                    <a:cubicBezTo>
                      <a:pt x="68" y="88"/>
                      <a:pt x="68" y="88"/>
                      <a:pt x="68" y="88"/>
                    </a:cubicBezTo>
                    <a:cubicBezTo>
                      <a:pt x="75" y="88"/>
                      <a:pt x="80" y="80"/>
                      <a:pt x="76" y="74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24" y="0"/>
                      <a:pt x="24" y="0"/>
                      <a:pt x="24" y="0"/>
                    </a:cubicBezTo>
                    <a:lnTo>
                      <a:pt x="24" y="36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62" name="Line 13">
                <a:extLst>
                  <a:ext uri="{FF2B5EF4-FFF2-40B4-BE49-F238E27FC236}">
                    <a16:creationId xmlns:a16="http://schemas.microsoft.com/office/drawing/2014/main" id="{BA83800C-8600-4A26-AC84-AB5E3F7559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2" y="4469918"/>
                <a:ext cx="90" cy="0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63" name="Line 14">
                <a:extLst>
                  <a:ext uri="{FF2B5EF4-FFF2-40B4-BE49-F238E27FC236}">
                    <a16:creationId xmlns:a16="http://schemas.microsoft.com/office/drawing/2014/main" id="{3B1A8ED1-DC16-4B90-B5E0-B5427DE145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23" y="4335680"/>
                <a:ext cx="16" cy="0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64" name="Line 15">
                <a:extLst>
                  <a:ext uri="{FF2B5EF4-FFF2-40B4-BE49-F238E27FC236}">
                    <a16:creationId xmlns:a16="http://schemas.microsoft.com/office/drawing/2014/main" id="{9C7CA43B-C9E6-40BA-B5B3-41644AEF26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23" y="4379758"/>
                <a:ext cx="16" cy="0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65" name="Line 16">
                <a:extLst>
                  <a:ext uri="{FF2B5EF4-FFF2-40B4-BE49-F238E27FC236}">
                    <a16:creationId xmlns:a16="http://schemas.microsoft.com/office/drawing/2014/main" id="{9E45A68A-C242-4E6C-A2A0-335993C262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23" y="4425840"/>
                <a:ext cx="28" cy="0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66" name="Line 17">
                <a:extLst>
                  <a:ext uri="{FF2B5EF4-FFF2-40B4-BE49-F238E27FC236}">
                    <a16:creationId xmlns:a16="http://schemas.microsoft.com/office/drawing/2014/main" id="{12261218-B93E-42BF-A6C4-7569B7707B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3" y="4291602"/>
                <a:ext cx="68" cy="0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460" name="Freeform 5">
              <a:extLst>
                <a:ext uri="{FF2B5EF4-FFF2-40B4-BE49-F238E27FC236}">
                  <a16:creationId xmlns:a16="http://schemas.microsoft.com/office/drawing/2014/main" id="{56F84BC6-29A5-47B4-B63A-E67E8F4706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68712" y="1254226"/>
              <a:ext cx="517467" cy="578172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solidFill>
              <a:schemeClr val="bg1"/>
            </a:solidFill>
            <a:ln w="127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88070708-B166-4833-A63F-B5E80BBF26D9}"/>
              </a:ext>
            </a:extLst>
          </p:cNvPr>
          <p:cNvGrpSpPr/>
          <p:nvPr/>
        </p:nvGrpSpPr>
        <p:grpSpPr>
          <a:xfrm>
            <a:off x="7978217" y="2478125"/>
            <a:ext cx="554668" cy="377171"/>
            <a:chOff x="9151662" y="1184065"/>
            <a:chExt cx="554668" cy="377171"/>
          </a:xfrm>
        </p:grpSpPr>
        <p:grpSp>
          <p:nvGrpSpPr>
            <p:cNvPr id="468" name="Group 4">
              <a:extLst>
                <a:ext uri="{FF2B5EF4-FFF2-40B4-BE49-F238E27FC236}">
                  <a16:creationId xmlns:a16="http://schemas.microsoft.com/office/drawing/2014/main" id="{C6D220A9-E158-4B4F-B262-1CFF925F7AF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396633" y="1190427"/>
              <a:ext cx="309697" cy="302323"/>
              <a:chOff x="1759" y="236"/>
              <a:chExt cx="252" cy="246"/>
            </a:xfrm>
            <a:noFill/>
          </p:grpSpPr>
          <p:sp>
            <p:nvSpPr>
              <p:cNvPr id="470" name="Freeform 5">
                <a:extLst>
                  <a:ext uri="{FF2B5EF4-FFF2-40B4-BE49-F238E27FC236}">
                    <a16:creationId xmlns:a16="http://schemas.microsoft.com/office/drawing/2014/main" id="{087426E8-22CB-4740-8EA2-7E79F76FED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9" y="236"/>
                <a:ext cx="252" cy="246"/>
              </a:xfrm>
              <a:custGeom>
                <a:avLst/>
                <a:gdLst>
                  <a:gd name="T0" fmla="*/ 0 w 252"/>
                  <a:gd name="T1" fmla="*/ 0 h 246"/>
                  <a:gd name="T2" fmla="*/ 0 w 252"/>
                  <a:gd name="T3" fmla="*/ 246 h 246"/>
                  <a:gd name="T4" fmla="*/ 252 w 252"/>
                  <a:gd name="T5" fmla="*/ 24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2" h="246">
                    <a:moveTo>
                      <a:pt x="0" y="0"/>
                    </a:moveTo>
                    <a:lnTo>
                      <a:pt x="0" y="246"/>
                    </a:lnTo>
                    <a:lnTo>
                      <a:pt x="252" y="246"/>
                    </a:lnTo>
                  </a:path>
                </a:pathLst>
              </a:cu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71" name="Rectangle 6">
                <a:extLst>
                  <a:ext uri="{FF2B5EF4-FFF2-40B4-BE49-F238E27FC236}">
                    <a16:creationId xmlns:a16="http://schemas.microsoft.com/office/drawing/2014/main" id="{C41AE70E-CCC5-4012-87EE-D78D46E46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9" y="376"/>
                <a:ext cx="32" cy="106"/>
              </a:xfrm>
              <a:prstGeom prst="rect">
                <a:avLst/>
              </a:pr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72" name="Rectangle 7">
                <a:extLst>
                  <a:ext uri="{FF2B5EF4-FFF2-40B4-BE49-F238E27FC236}">
                    <a16:creationId xmlns:a16="http://schemas.microsoft.com/office/drawing/2014/main" id="{3BB82065-89DA-4276-83E9-345666DEC1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2" y="283"/>
                <a:ext cx="33" cy="199"/>
              </a:xfrm>
              <a:prstGeom prst="rect">
                <a:avLst/>
              </a:pr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73" name="Rectangle 8">
                <a:extLst>
                  <a:ext uri="{FF2B5EF4-FFF2-40B4-BE49-F238E27FC236}">
                    <a16:creationId xmlns:a16="http://schemas.microsoft.com/office/drawing/2014/main" id="{C81E81EE-105D-4A76-A964-A547F2F69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6" y="324"/>
                <a:ext cx="33" cy="158"/>
              </a:xfrm>
              <a:prstGeom prst="rect">
                <a:avLst/>
              </a:pr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469" name="Freeform 5">
              <a:extLst>
                <a:ext uri="{FF2B5EF4-FFF2-40B4-BE49-F238E27FC236}">
                  <a16:creationId xmlns:a16="http://schemas.microsoft.com/office/drawing/2014/main" id="{DD5803B4-9800-4E61-A1AE-C7BC7EDE78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51662" y="1184065"/>
              <a:ext cx="337570" cy="377171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solidFill>
              <a:schemeClr val="bg1"/>
            </a:solidFill>
            <a:ln w="127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cxnSp>
        <p:nvCxnSpPr>
          <p:cNvPr id="474" name="Straight Arrow Connector 473">
            <a:extLst>
              <a:ext uri="{FF2B5EF4-FFF2-40B4-BE49-F238E27FC236}">
                <a16:creationId xmlns:a16="http://schemas.microsoft.com/office/drawing/2014/main" id="{888E672A-5D82-40BB-B9DF-4DAC97A83188}"/>
              </a:ext>
            </a:extLst>
          </p:cNvPr>
          <p:cNvCxnSpPr/>
          <p:nvPr/>
        </p:nvCxnSpPr>
        <p:spPr>
          <a:xfrm>
            <a:off x="4414474" y="2966058"/>
            <a:ext cx="8918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Straight Arrow Connector 474">
            <a:extLst>
              <a:ext uri="{FF2B5EF4-FFF2-40B4-BE49-F238E27FC236}">
                <a16:creationId xmlns:a16="http://schemas.microsoft.com/office/drawing/2014/main" id="{BABC0979-C8F7-492A-B7B9-7B350C64251B}"/>
              </a:ext>
            </a:extLst>
          </p:cNvPr>
          <p:cNvCxnSpPr/>
          <p:nvPr/>
        </p:nvCxnSpPr>
        <p:spPr>
          <a:xfrm>
            <a:off x="6598874" y="2975707"/>
            <a:ext cx="8918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6" name="Rectangle 475">
            <a:extLst>
              <a:ext uri="{FF2B5EF4-FFF2-40B4-BE49-F238E27FC236}">
                <a16:creationId xmlns:a16="http://schemas.microsoft.com/office/drawing/2014/main" id="{FE17A071-A113-4A99-AB11-8ADD8F1B3802}"/>
              </a:ext>
            </a:extLst>
          </p:cNvPr>
          <p:cNvSpPr/>
          <p:nvPr/>
        </p:nvSpPr>
        <p:spPr>
          <a:xfrm>
            <a:off x="5085319" y="4393894"/>
            <a:ext cx="16096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JOB SCHEDULER</a:t>
            </a:r>
          </a:p>
        </p:txBody>
      </p:sp>
      <p:sp>
        <p:nvSpPr>
          <p:cNvPr id="477" name="Rectangle 476">
            <a:extLst>
              <a:ext uri="{FF2B5EF4-FFF2-40B4-BE49-F238E27FC236}">
                <a16:creationId xmlns:a16="http://schemas.microsoft.com/office/drawing/2014/main" id="{81BBA7CE-5D2B-496C-B4FF-7FF4711BD31C}"/>
              </a:ext>
            </a:extLst>
          </p:cNvPr>
          <p:cNvSpPr/>
          <p:nvPr/>
        </p:nvSpPr>
        <p:spPr>
          <a:xfrm>
            <a:off x="7248132" y="4398668"/>
            <a:ext cx="16096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NOTIFICATION &amp; LOGS</a:t>
            </a:r>
          </a:p>
        </p:txBody>
      </p:sp>
      <p:sp>
        <p:nvSpPr>
          <p:cNvPr id="478" name="Rectangle 477">
            <a:extLst>
              <a:ext uri="{FF2B5EF4-FFF2-40B4-BE49-F238E27FC236}">
                <a16:creationId xmlns:a16="http://schemas.microsoft.com/office/drawing/2014/main" id="{E3C1D40C-21EC-43D2-AC3A-E663BB21D149}"/>
              </a:ext>
            </a:extLst>
          </p:cNvPr>
          <p:cNvSpPr/>
          <p:nvPr/>
        </p:nvSpPr>
        <p:spPr>
          <a:xfrm>
            <a:off x="5385128" y="2886354"/>
            <a:ext cx="117397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 SCIENTIST</a:t>
            </a:r>
          </a:p>
        </p:txBody>
      </p:sp>
      <p:sp>
        <p:nvSpPr>
          <p:cNvPr id="479" name="Rectangle 478">
            <a:extLst>
              <a:ext uri="{FF2B5EF4-FFF2-40B4-BE49-F238E27FC236}">
                <a16:creationId xmlns:a16="http://schemas.microsoft.com/office/drawing/2014/main" id="{C09F5361-6499-4020-B354-731B57771C6B}"/>
              </a:ext>
            </a:extLst>
          </p:cNvPr>
          <p:cNvSpPr/>
          <p:nvPr/>
        </p:nvSpPr>
        <p:spPr>
          <a:xfrm>
            <a:off x="7653681" y="2873386"/>
            <a:ext cx="14138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BUSINESS ANALYST</a:t>
            </a:r>
          </a:p>
        </p:txBody>
      </p:sp>
      <p:sp>
        <p:nvSpPr>
          <p:cNvPr id="480" name="Oval 479">
            <a:extLst>
              <a:ext uri="{FF2B5EF4-FFF2-40B4-BE49-F238E27FC236}">
                <a16:creationId xmlns:a16="http://schemas.microsoft.com/office/drawing/2014/main" id="{26B716EB-A1B9-4E4F-BE0E-11CC2D2CAAA8}"/>
              </a:ext>
            </a:extLst>
          </p:cNvPr>
          <p:cNvSpPr/>
          <p:nvPr/>
        </p:nvSpPr>
        <p:spPr>
          <a:xfrm>
            <a:off x="3085844" y="3998107"/>
            <a:ext cx="274431" cy="2744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Oval 480">
            <a:extLst>
              <a:ext uri="{FF2B5EF4-FFF2-40B4-BE49-F238E27FC236}">
                <a16:creationId xmlns:a16="http://schemas.microsoft.com/office/drawing/2014/main" id="{DC2C3294-024E-46E3-8278-479FA625786C}"/>
              </a:ext>
            </a:extLst>
          </p:cNvPr>
          <p:cNvSpPr/>
          <p:nvPr/>
        </p:nvSpPr>
        <p:spPr>
          <a:xfrm>
            <a:off x="3611561" y="3994704"/>
            <a:ext cx="274431" cy="2744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Oval 481">
            <a:extLst>
              <a:ext uri="{FF2B5EF4-FFF2-40B4-BE49-F238E27FC236}">
                <a16:creationId xmlns:a16="http://schemas.microsoft.com/office/drawing/2014/main" id="{C10FE34B-412D-4255-97F5-594A012EF537}"/>
              </a:ext>
            </a:extLst>
          </p:cNvPr>
          <p:cNvSpPr/>
          <p:nvPr/>
        </p:nvSpPr>
        <p:spPr>
          <a:xfrm>
            <a:off x="4100490" y="3994703"/>
            <a:ext cx="274431" cy="2744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3" name="Straight Arrow Connector 482">
            <a:extLst>
              <a:ext uri="{FF2B5EF4-FFF2-40B4-BE49-F238E27FC236}">
                <a16:creationId xmlns:a16="http://schemas.microsoft.com/office/drawing/2014/main" id="{0857B09A-3F9A-4431-BAD6-F42EE7CA39B9}"/>
              </a:ext>
            </a:extLst>
          </p:cNvPr>
          <p:cNvCxnSpPr>
            <a:cxnSpLocks/>
          </p:cNvCxnSpPr>
          <p:nvPr/>
        </p:nvCxnSpPr>
        <p:spPr>
          <a:xfrm>
            <a:off x="3360275" y="4131918"/>
            <a:ext cx="2310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Straight Arrow Connector 483">
            <a:extLst>
              <a:ext uri="{FF2B5EF4-FFF2-40B4-BE49-F238E27FC236}">
                <a16:creationId xmlns:a16="http://schemas.microsoft.com/office/drawing/2014/main" id="{C96F85CD-F47F-4D7C-AE8A-699F856E0492}"/>
              </a:ext>
            </a:extLst>
          </p:cNvPr>
          <p:cNvCxnSpPr>
            <a:cxnSpLocks/>
          </p:cNvCxnSpPr>
          <p:nvPr/>
        </p:nvCxnSpPr>
        <p:spPr>
          <a:xfrm>
            <a:off x="3885992" y="4123303"/>
            <a:ext cx="2310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5" name="Graphic 22" descr="Clock">
            <a:extLst>
              <a:ext uri="{FF2B5EF4-FFF2-40B4-BE49-F238E27FC236}">
                <a16:creationId xmlns:a16="http://schemas.microsoft.com/office/drawing/2014/main" id="{C56B9A26-1B83-4BC1-9C65-C2695913F2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24899" y="3864375"/>
            <a:ext cx="546696" cy="546696"/>
          </a:xfrm>
          <a:prstGeom prst="rect">
            <a:avLst/>
          </a:prstGeom>
        </p:spPr>
      </p:pic>
      <p:pic>
        <p:nvPicPr>
          <p:cNvPr id="486" name="Graphic 24" descr="Warning">
            <a:extLst>
              <a:ext uri="{FF2B5EF4-FFF2-40B4-BE49-F238E27FC236}">
                <a16:creationId xmlns:a16="http://schemas.microsoft.com/office/drawing/2014/main" id="{5A565B5D-4600-438D-AA6F-3005969C35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18651" y="3902943"/>
            <a:ext cx="493022" cy="493022"/>
          </a:xfrm>
          <a:prstGeom prst="rect">
            <a:avLst/>
          </a:prstGeom>
        </p:spPr>
      </p:pic>
      <p:sp>
        <p:nvSpPr>
          <p:cNvPr id="487" name="TextBox 486">
            <a:extLst>
              <a:ext uri="{FF2B5EF4-FFF2-40B4-BE49-F238E27FC236}">
                <a16:creationId xmlns:a16="http://schemas.microsoft.com/office/drawing/2014/main" id="{10CEAE7D-7680-48CF-964E-5FB8BB311FF1}"/>
              </a:ext>
            </a:extLst>
          </p:cNvPr>
          <p:cNvSpPr txBox="1"/>
          <p:nvPr/>
        </p:nvSpPr>
        <p:spPr>
          <a:xfrm>
            <a:off x="4524051" y="6534029"/>
            <a:ext cx="3039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505050"/>
                </a:solidFill>
                <a:latin typeface="Calibri Light" panose="020F0302020204030204"/>
              </a:rPr>
              <a:t>Build on secure &amp; trusted cloud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488" name="TextBox 487">
            <a:extLst>
              <a:ext uri="{FF2B5EF4-FFF2-40B4-BE49-F238E27FC236}">
                <a16:creationId xmlns:a16="http://schemas.microsoft.com/office/drawing/2014/main" id="{0DC95295-3153-41CE-A498-01DB75AD0167}"/>
              </a:ext>
            </a:extLst>
          </p:cNvPr>
          <p:cNvSpPr txBox="1"/>
          <p:nvPr/>
        </p:nvSpPr>
        <p:spPr>
          <a:xfrm>
            <a:off x="9133531" y="6540476"/>
            <a:ext cx="1952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505050"/>
                </a:solidFill>
                <a:latin typeface="Calibri Light" panose="020F0302020204030204"/>
              </a:rPr>
              <a:t>Scale without limits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489" name="Rectangle 488">
            <a:extLst>
              <a:ext uri="{FF2B5EF4-FFF2-40B4-BE49-F238E27FC236}">
                <a16:creationId xmlns:a16="http://schemas.microsoft.com/office/drawing/2014/main" id="{E3E83755-E6EE-4BD9-8BCF-D815709AAA34}"/>
              </a:ext>
            </a:extLst>
          </p:cNvPr>
          <p:cNvSpPr/>
          <p:nvPr/>
        </p:nvSpPr>
        <p:spPr>
          <a:xfrm>
            <a:off x="230201" y="6201948"/>
            <a:ext cx="11784254" cy="215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Right Brace 489">
            <a:extLst>
              <a:ext uri="{FF2B5EF4-FFF2-40B4-BE49-F238E27FC236}">
                <a16:creationId xmlns:a16="http://schemas.microsoft.com/office/drawing/2014/main" id="{4AD90AEC-EFA0-4579-BB2F-D5E445BD03C3}"/>
              </a:ext>
            </a:extLst>
          </p:cNvPr>
          <p:cNvSpPr/>
          <p:nvPr/>
        </p:nvSpPr>
        <p:spPr>
          <a:xfrm rot="5400000">
            <a:off x="5964855" y="642706"/>
            <a:ext cx="271640" cy="11408939"/>
          </a:xfrm>
          <a:prstGeom prst="rightBrace">
            <a:avLst>
              <a:gd name="adj1" fmla="val 48460"/>
              <a:gd name="adj2" fmla="val 49841"/>
            </a:avLst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100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977334" y="2926080"/>
            <a:ext cx="4930361" cy="1247775"/>
          </a:xfrm>
        </p:spPr>
        <p:txBody>
          <a:bodyPr>
            <a:normAutofit/>
          </a:bodyPr>
          <a:lstStyle/>
          <a:p>
            <a:r>
              <a:rPr lang="en-US" b="0" dirty="0">
                <a:solidFill>
                  <a:srgbClr val="00B0F0"/>
                </a:solidFill>
              </a:rPr>
              <a:t>Core Concepts</a:t>
            </a:r>
          </a:p>
          <a:p>
            <a:r>
              <a:rPr lang="en-US" dirty="0"/>
              <a:t>Azure </a:t>
            </a:r>
            <a:r>
              <a:rPr lang="en-US" dirty="0" err="1"/>
              <a:t>Databricks</a:t>
            </a:r>
            <a:r>
              <a:rPr lang="en-US" dirty="0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D19791-FBF6-4D11-8078-EC1D04E02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63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52A250-8D19-4909-B161-914D5E182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698" y="1365395"/>
            <a:ext cx="4446471" cy="2663480"/>
          </a:xfrm>
          <a:prstGeom prst="rect">
            <a:avLst/>
          </a:prstGeom>
          <a:ln>
            <a:solidFill>
              <a:schemeClr val="accent6">
                <a:lumMod val="90000"/>
              </a:schemeClr>
            </a:solidFill>
          </a:ln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46EE0168-1886-4796-8AE3-7ACE9BCFFF35}"/>
              </a:ext>
            </a:extLst>
          </p:cNvPr>
          <p:cNvSpPr txBox="1">
            <a:spLocks/>
          </p:cNvSpPr>
          <p:nvPr/>
        </p:nvSpPr>
        <p:spPr>
          <a:xfrm>
            <a:off x="182054" y="1232517"/>
            <a:ext cx="5683966" cy="4945416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defTabSz="914367" fontAlgn="base"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SzPct val="100000"/>
              <a:buNone/>
              <a:tabLst>
                <a:tab pos="632806" algn="l"/>
              </a:tabLst>
            </a:pPr>
            <a:r>
              <a:rPr lang="en-US" sz="2000" b="1"/>
              <a:t>Provisioning Azure Databricks Workspace</a:t>
            </a:r>
          </a:p>
          <a:p>
            <a:pPr marL="0" lvl="1" indent="0" defTabSz="914367" fontAlgn="base"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SzPct val="100000"/>
              <a:buNone/>
              <a:tabLst>
                <a:tab pos="632806" algn="l"/>
              </a:tabLst>
            </a:pPr>
            <a:r>
              <a:rPr lang="en-US" sz="1600"/>
              <a:t>Azure </a:t>
            </a:r>
            <a:r>
              <a:rPr lang="en-US" sz="1600" dirty="0"/>
              <a:t>Databricks is provisioned directly from the Azure Portal like any other </a:t>
            </a:r>
            <a:r>
              <a:rPr lang="en-US" sz="1600"/>
              <a:t>Azure service.</a:t>
            </a:r>
          </a:p>
          <a:p>
            <a:pPr marL="0" lvl="1" indent="0" defTabSz="914367" fontAlgn="base"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SzPct val="100000"/>
              <a:buNone/>
              <a:tabLst>
                <a:tab pos="632806" algn="l"/>
              </a:tabLst>
            </a:pPr>
            <a:endParaRPr lang="en-US" sz="1600" dirty="0"/>
          </a:p>
          <a:p>
            <a:pPr marL="514350" lvl="2" indent="-285750" defTabSz="914367" fontAlgn="base"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600" dirty="0"/>
              <a:t>In contrast, with other clouds, it has to be provisioned through the Databricks </a:t>
            </a:r>
            <a:r>
              <a:rPr lang="en-US" sz="1600"/>
              <a:t>portal.</a:t>
            </a:r>
          </a:p>
          <a:p>
            <a:pPr marL="514350" lvl="2" indent="-285750" defTabSz="914367" fontAlgn="base"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endParaRPr lang="en-US" sz="1600" dirty="0"/>
          </a:p>
          <a:p>
            <a:pPr marL="514350" lvl="2" indent="-285750" defTabSz="914367" fontAlgn="base"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600" dirty="0"/>
              <a:t>With Azure Databricks, the Azure Portal offers a unified portal to provision and administer Azure Databricks as well as other Azure </a:t>
            </a:r>
            <a:r>
              <a:rPr lang="en-US" sz="1600"/>
              <a:t>services.</a:t>
            </a:r>
          </a:p>
          <a:p>
            <a:pPr marL="514350" lvl="2" indent="-285750" defTabSz="914367" fontAlgn="base"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endParaRPr lang="en-US" sz="1600" dirty="0"/>
          </a:p>
          <a:p>
            <a:pPr marL="0" lvl="1" indent="0" defTabSz="914367" fontAlgn="base"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SzPct val="100000"/>
              <a:buNone/>
              <a:tabLst>
                <a:tab pos="632806" algn="l"/>
              </a:tabLst>
            </a:pPr>
            <a:r>
              <a:rPr lang="en-US" sz="1600" dirty="0"/>
              <a:t>Any Azure user with the appropriate subscription and authorization can provision Azure Databricks </a:t>
            </a:r>
            <a:r>
              <a:rPr lang="en-US" sz="1600"/>
              <a:t>service*.</a:t>
            </a:r>
          </a:p>
          <a:p>
            <a:pPr marL="0" lvl="1" indent="0" defTabSz="914367" fontAlgn="base"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SzPct val="100000"/>
              <a:buNone/>
              <a:tabLst>
                <a:tab pos="632806" algn="l"/>
              </a:tabLst>
            </a:pPr>
            <a:endParaRPr lang="en-US" sz="1600" dirty="0"/>
          </a:p>
          <a:p>
            <a:pPr marL="514350" lvl="2" indent="-285750" defTabSz="914367" fontAlgn="base"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600" dirty="0"/>
              <a:t>There is no need for a separate Databricks account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041A851-891E-42AD-952F-D71BAE5C863E}"/>
              </a:ext>
            </a:extLst>
          </p:cNvPr>
          <p:cNvGrpSpPr/>
          <p:nvPr/>
        </p:nvGrpSpPr>
        <p:grpSpPr>
          <a:xfrm>
            <a:off x="7181803" y="3997791"/>
            <a:ext cx="4474037" cy="2853141"/>
            <a:chOff x="6263451" y="3909771"/>
            <a:chExt cx="3977983" cy="259049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071124C-F5D8-47B0-92CC-30C606ACD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3451" y="3909771"/>
              <a:ext cx="3977983" cy="2590493"/>
            </a:xfrm>
            <a:prstGeom prst="rect">
              <a:avLst/>
            </a:prstGeom>
            <a:ln>
              <a:solidFill>
                <a:schemeClr val="accent6">
                  <a:lumMod val="90000"/>
                </a:schemeClr>
              </a:solidFill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732C70D-3589-400A-9EAF-7A384E0FC15A}"/>
                </a:ext>
              </a:extLst>
            </p:cNvPr>
            <p:cNvSpPr/>
            <p:nvPr/>
          </p:nvSpPr>
          <p:spPr bwMode="auto">
            <a:xfrm>
              <a:off x="9402218" y="3909771"/>
              <a:ext cx="634180" cy="182544"/>
            </a:xfrm>
            <a:prstGeom prst="rect">
              <a:avLst/>
            </a:prstGeom>
            <a:solidFill>
              <a:schemeClr val="accent6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EE3C215-3CC0-461D-9C95-4E02C483A6A1}"/>
              </a:ext>
            </a:extLst>
          </p:cNvPr>
          <p:cNvSpPr txBox="1"/>
          <p:nvPr/>
        </p:nvSpPr>
        <p:spPr>
          <a:xfrm>
            <a:off x="10636844" y="2333420"/>
            <a:ext cx="1430553" cy="7109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600"/>
              </a:spcAft>
              <a:defRPr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i="1" dirty="0">
                <a:latin typeface="+mn-lt"/>
              </a:rPr>
              <a:t>Provisioning the Azure Databricks Service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7047BB-1018-4A02-9F32-A60E98D7D3A3}"/>
              </a:ext>
            </a:extLst>
          </p:cNvPr>
          <p:cNvSpPr txBox="1"/>
          <p:nvPr/>
        </p:nvSpPr>
        <p:spPr>
          <a:xfrm>
            <a:off x="5932695" y="5138129"/>
            <a:ext cx="1434814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cs typeface="Segoe UI Semibold" panose="020B0702040204020203" pitchFamily="34" charset="0"/>
              </a:rPr>
              <a:t>After provisioning the is complete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60AAB24-F804-46F1-A511-371F2C89A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729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3143" y="1142282"/>
            <a:ext cx="5396358" cy="528760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52912" lvl="1" defTabSz="913770" fontAlgn="base">
              <a:spcBef>
                <a:spcPts val="588"/>
              </a:spcBef>
              <a:spcAft>
                <a:spcPts val="588"/>
              </a:spcAft>
              <a:buClr>
                <a:srgbClr val="68217A">
                  <a:lumMod val="50000"/>
                </a:srgbClr>
              </a:buClr>
              <a:tabLst>
                <a:tab pos="645523" algn="l"/>
              </a:tabLst>
              <a:defRPr sz="2353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defRPr>
            </a:lvl2pPr>
          </a:lstStyle>
          <a:p>
            <a:pPr marL="0" lvl="1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tabLst>
                <a:tab pos="632806" algn="l"/>
              </a:tabLst>
            </a:pPr>
            <a:r>
              <a:rPr lang="en-US" sz="2000" b="1">
                <a:solidFill>
                  <a:schemeClr val="tx1"/>
                </a:solidFill>
              </a:rPr>
              <a:t>General Spark Architecture</a:t>
            </a:r>
          </a:p>
          <a:p>
            <a:pPr marL="0" lvl="1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tabLst>
                <a:tab pos="632806" algn="l"/>
              </a:tabLst>
            </a:pPr>
            <a:endParaRPr lang="en-US" sz="2000" b="1">
              <a:solidFill>
                <a:schemeClr val="tx1"/>
              </a:solidFill>
            </a:endParaRP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>
                <a:solidFill>
                  <a:schemeClr val="tx1"/>
                </a:solidFill>
              </a:rPr>
              <a:t>‘</a:t>
            </a:r>
            <a:r>
              <a:rPr lang="en-US" sz="1600" dirty="0">
                <a:solidFill>
                  <a:schemeClr val="tx1"/>
                </a:solidFill>
              </a:rPr>
              <a:t>Driver’ runs the user’s ‘main’ function and executes the various parallel operations on the worker nodes</a:t>
            </a:r>
            <a:r>
              <a:rPr lang="en-US" sz="1600">
                <a:solidFill>
                  <a:schemeClr val="tx1"/>
                </a:solidFill>
              </a:rPr>
              <a:t>.  </a:t>
            </a: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endParaRPr lang="en-US" sz="1600" dirty="0">
              <a:solidFill>
                <a:schemeClr val="tx1"/>
              </a:solidFill>
            </a:endParaRP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>
                <a:solidFill>
                  <a:schemeClr val="tx1"/>
                </a:solidFill>
              </a:rPr>
              <a:t>The results of the operations are collected by </a:t>
            </a:r>
            <a:r>
              <a:rPr lang="en-US" sz="1600">
                <a:solidFill>
                  <a:schemeClr val="tx1"/>
                </a:solidFill>
              </a:rPr>
              <a:t>the driver</a:t>
            </a: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endParaRPr lang="en-US" sz="1600" dirty="0">
              <a:solidFill>
                <a:schemeClr val="tx1"/>
              </a:solidFill>
            </a:endParaRP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>
                <a:solidFill>
                  <a:schemeClr val="tx1"/>
                </a:solidFill>
              </a:rPr>
              <a:t>The worker nodes read and write data from/to Data Sources including </a:t>
            </a:r>
            <a:r>
              <a:rPr lang="en-US" sz="1600">
                <a:solidFill>
                  <a:schemeClr val="tx1"/>
                </a:solidFill>
              </a:rPr>
              <a:t>HDFS.</a:t>
            </a: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endParaRPr lang="en-US" sz="1600" dirty="0">
              <a:solidFill>
                <a:schemeClr val="tx1"/>
              </a:solidFill>
            </a:endParaRP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>
                <a:solidFill>
                  <a:schemeClr val="tx1"/>
                </a:solidFill>
              </a:rPr>
              <a:t>Worker node also cache transformed data in memory as RDDs (Resilient Data </a:t>
            </a:r>
            <a:r>
              <a:rPr lang="en-US" sz="1600">
                <a:solidFill>
                  <a:schemeClr val="tx1"/>
                </a:solidFill>
              </a:rPr>
              <a:t>Sets).</a:t>
            </a: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endParaRPr lang="en-US" sz="1600" dirty="0">
              <a:solidFill>
                <a:schemeClr val="tx1"/>
              </a:solidFill>
            </a:endParaRP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>
                <a:solidFill>
                  <a:schemeClr val="tx1"/>
                </a:solidFill>
              </a:rPr>
              <a:t>Worker nodes and the Driver Node execute as VMs in public clouds (AWS, Google and Azure).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B5844B7-FF6C-472A-BFEB-762332AD1146}"/>
              </a:ext>
            </a:extLst>
          </p:cNvPr>
          <p:cNvGrpSpPr/>
          <p:nvPr/>
        </p:nvGrpSpPr>
        <p:grpSpPr>
          <a:xfrm>
            <a:off x="5655900" y="1105109"/>
            <a:ext cx="6466928" cy="5610516"/>
            <a:chOff x="199481" y="1172565"/>
            <a:chExt cx="6466928" cy="561051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87CD346-F7D0-4E49-8170-AB5A5350DBFE}"/>
                </a:ext>
              </a:extLst>
            </p:cNvPr>
            <p:cNvSpPr/>
            <p:nvPr/>
          </p:nvSpPr>
          <p:spPr bwMode="auto">
            <a:xfrm>
              <a:off x="199481" y="1172565"/>
              <a:ext cx="6466928" cy="5610516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204289" y="2666733"/>
              <a:ext cx="2586477" cy="627853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4867079" y="3977823"/>
              <a:ext cx="1329849" cy="104488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2832603" y="3977823"/>
              <a:ext cx="1329849" cy="104488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624231" y="3977823"/>
              <a:ext cx="1329849" cy="104488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627075" y="5693561"/>
              <a:ext cx="5740906" cy="902396"/>
            </a:xfrm>
            <a:prstGeom prst="roundRect">
              <a:avLst/>
            </a:prstGeom>
            <a:solidFill>
              <a:srgbClr val="4EB1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Data Sources (HDFS, SQL, NoSQL, …)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17027" y="2791061"/>
              <a:ext cx="2161002" cy="427451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Cluster Manager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32020" y="3582446"/>
              <a:ext cx="914270" cy="320587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Worker Node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84803" y="3582446"/>
              <a:ext cx="914270" cy="320587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Worker Node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074868" y="3582446"/>
              <a:ext cx="914270" cy="320587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Worker Node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289155" y="5022703"/>
              <a:ext cx="1" cy="644600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cxnSpLocks/>
            </p:cNvCxnSpPr>
            <p:nvPr/>
          </p:nvCxnSpPr>
          <p:spPr>
            <a:xfrm flipV="1">
              <a:off x="3496503" y="5022703"/>
              <a:ext cx="2047" cy="683238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5532003" y="5030624"/>
              <a:ext cx="1" cy="644600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 bwMode="auto">
            <a:xfrm>
              <a:off x="884338" y="4588768"/>
              <a:ext cx="809633" cy="33748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092710" y="4540127"/>
              <a:ext cx="809633" cy="33748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5127186" y="4566012"/>
              <a:ext cx="809633" cy="33748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889286" y="4135591"/>
              <a:ext cx="799736" cy="33748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3083716" y="4081472"/>
              <a:ext cx="809633" cy="33748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127186" y="4093572"/>
              <a:ext cx="809633" cy="33748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50635" y="4191987"/>
              <a:ext cx="677041" cy="239066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Cache 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120601" y="4096382"/>
              <a:ext cx="753853" cy="294861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Cache 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138626" y="4180045"/>
              <a:ext cx="786752" cy="155279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Cache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208451" y="4664882"/>
              <a:ext cx="647102" cy="203516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Task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105266" y="4626138"/>
              <a:ext cx="784521" cy="171247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Task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50635" y="4629332"/>
              <a:ext cx="677041" cy="239066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Task</a:t>
              </a:r>
            </a:p>
          </p:txBody>
        </p:sp>
        <p:cxnSp>
          <p:nvCxnSpPr>
            <p:cNvPr id="31" name="Straight Arrow Connector 30"/>
            <p:cNvCxnSpPr>
              <a:cxnSpLocks/>
              <a:stCxn id="7" idx="2"/>
              <a:endCxn id="10" idx="0"/>
            </p:cNvCxnSpPr>
            <p:nvPr/>
          </p:nvCxnSpPr>
          <p:spPr>
            <a:xfrm flipH="1">
              <a:off x="1289156" y="3294585"/>
              <a:ext cx="2208373" cy="683238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cxnSpLocks/>
              <a:stCxn id="7" idx="2"/>
              <a:endCxn id="9" idx="0"/>
            </p:cNvCxnSpPr>
            <p:nvPr/>
          </p:nvCxnSpPr>
          <p:spPr>
            <a:xfrm>
              <a:off x="3497528" y="3294585"/>
              <a:ext cx="0" cy="683238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cxnSpLocks/>
              <a:stCxn id="7" idx="2"/>
              <a:endCxn id="8" idx="0"/>
            </p:cNvCxnSpPr>
            <p:nvPr/>
          </p:nvCxnSpPr>
          <p:spPr>
            <a:xfrm>
              <a:off x="3497528" y="3294585"/>
              <a:ext cx="2034476" cy="683238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 bwMode="auto">
            <a:xfrm>
              <a:off x="2221112" y="1517082"/>
              <a:ext cx="2552831" cy="71777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5" name="Straight Arrow Connector 34"/>
            <p:cNvCxnSpPr>
              <a:cxnSpLocks/>
              <a:stCxn id="34" idx="2"/>
              <a:endCxn id="7" idx="0"/>
            </p:cNvCxnSpPr>
            <p:nvPr/>
          </p:nvCxnSpPr>
          <p:spPr>
            <a:xfrm>
              <a:off x="3497528" y="2234858"/>
              <a:ext cx="0" cy="431875"/>
            </a:xfrm>
            <a:prstGeom prst="straightConnector1">
              <a:avLst/>
            </a:prstGeom>
            <a:ln w="28575">
              <a:solidFill>
                <a:schemeClr val="accent5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2417027" y="1642217"/>
              <a:ext cx="2161002" cy="427451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Driver Program</a:t>
              </a:r>
              <a:br>
                <a:rPr lang="en-US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sz="1600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SparkContext</a:t>
              </a:r>
            </a:p>
          </p:txBody>
        </p:sp>
      </p:grp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1E724DB6-87FC-4EE9-B45A-BB24843F5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390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0F6E7C-E781-4447-8D39-C95E6CD6C3B3}"/>
              </a:ext>
            </a:extLst>
          </p:cNvPr>
          <p:cNvSpPr/>
          <p:nvPr/>
        </p:nvSpPr>
        <p:spPr>
          <a:xfrm>
            <a:off x="352863" y="2067388"/>
            <a:ext cx="5808129" cy="4316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7670" lvl="1" indent="-285750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>
                <a:latin typeface="Arial (Body)"/>
                <a:cs typeface="Segoe UI Semilight" panose="020B0402040204020203" pitchFamily="34" charset="0"/>
              </a:rPr>
              <a:t>Notebooks </a:t>
            </a: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are not only for authoring Spark applications but can be </a:t>
            </a:r>
            <a:r>
              <a:rPr lang="en-US" sz="1600" i="1" dirty="0">
                <a:latin typeface="Arial (Body)"/>
                <a:cs typeface="Segoe UI Semilight" panose="020B0402040204020203" pitchFamily="34" charset="0"/>
              </a:rPr>
              <a:t>run/executed directly </a:t>
            </a: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on clusters</a:t>
            </a:r>
          </a:p>
          <a:p>
            <a:pPr marL="1004880" lvl="2" indent="-365760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400" dirty="0" err="1">
                <a:solidFill>
                  <a:srgbClr val="E74C3C"/>
                </a:solidFill>
                <a:latin typeface="Arial (Body)"/>
                <a:cs typeface="Segoe UI Semilight" panose="020B0402040204020203" pitchFamily="34" charset="0"/>
              </a:rPr>
              <a:t>Shift+Enter</a:t>
            </a:r>
            <a:endParaRPr lang="en-US" sz="1400" dirty="0">
              <a:solidFill>
                <a:srgbClr val="E74C3C"/>
              </a:solidFill>
              <a:latin typeface="Arial (Body)"/>
              <a:cs typeface="Segoe UI Semilight" panose="020B0402040204020203" pitchFamily="34" charset="0"/>
            </a:endParaRPr>
          </a:p>
          <a:p>
            <a:pPr marL="1004880" lvl="2" indent="-365760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600" dirty="0"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Arial (Body)"/>
                <a:cs typeface="Segoe UI Semilight" panose="020B0402040204020203" pitchFamily="34" charset="0"/>
              </a:rPr>
              <a:t>click the    at the top right of the cell in a notebook</a:t>
            </a:r>
          </a:p>
          <a:p>
            <a:pPr marL="1004880" lvl="2" indent="-365760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600" dirty="0"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Arial (Body)"/>
                <a:cs typeface="Segoe UI Semilight" panose="020B0402040204020203" pitchFamily="34" charset="0"/>
              </a:rPr>
              <a:t>Submit via Job</a:t>
            </a:r>
            <a:endParaRPr lang="en-US" sz="1600" dirty="0">
              <a:latin typeface="Arial (Body)"/>
              <a:cs typeface="Segoe UI Semilight" panose="020B0402040204020203" pitchFamily="34" charset="0"/>
            </a:endParaRPr>
          </a:p>
          <a:p>
            <a:pPr marL="547680" lvl="1" indent="-365760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endParaRPr lang="en-US" sz="1600">
              <a:latin typeface="Arial (Body)"/>
              <a:cs typeface="Segoe UI Semilight" panose="020B0402040204020203" pitchFamily="34" charset="0"/>
            </a:endParaRPr>
          </a:p>
          <a:p>
            <a:pPr marL="547680" lvl="1" indent="-365760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>
                <a:latin typeface="Arial (Body)"/>
                <a:cs typeface="Segoe UI Semilight" panose="020B0402040204020203" pitchFamily="34" charset="0"/>
              </a:rPr>
              <a:t>Notebooks </a:t>
            </a: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support fine grained permissions—so they can be </a:t>
            </a:r>
            <a:r>
              <a:rPr lang="en-US" sz="1600" i="1" dirty="0">
                <a:latin typeface="Arial (Body)"/>
                <a:cs typeface="Segoe UI Semilight" panose="020B0402040204020203" pitchFamily="34" charset="0"/>
              </a:rPr>
              <a:t>securely shared </a:t>
            </a: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with colleagues for collaboration (see following slide for details on permissions and </a:t>
            </a:r>
            <a:r>
              <a:rPr lang="en-US" sz="1600">
                <a:latin typeface="Arial (Body)"/>
                <a:cs typeface="Segoe UI Semilight" panose="020B0402040204020203" pitchFamily="34" charset="0"/>
              </a:rPr>
              <a:t>abilities)</a:t>
            </a:r>
          </a:p>
          <a:p>
            <a:pPr marL="547680" lvl="1" indent="-365760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endParaRPr lang="en-US" sz="1600" dirty="0">
              <a:latin typeface="Arial (Body)"/>
              <a:cs typeface="Segoe UI Semilight" panose="020B0402040204020203" pitchFamily="34" charset="0"/>
            </a:endParaRPr>
          </a:p>
          <a:p>
            <a:pPr marL="547680" lvl="1" indent="-365760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Notebooks are well-suited for prototyping, rapid development, exploration, discovery and iterative development</a:t>
            </a:r>
          </a:p>
        </p:txBody>
      </p:sp>
      <p:pic>
        <p:nvPicPr>
          <p:cNvPr id="5" name="Picture 2" descr="Figure 5">
            <a:extLst>
              <a:ext uri="{FF2B5EF4-FFF2-40B4-BE49-F238E27FC236}">
                <a16:creationId xmlns:a16="http://schemas.microsoft.com/office/drawing/2014/main" id="{F0C5A1E9-7074-40A0-A6C5-CB63B702A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349" y="2520166"/>
            <a:ext cx="5244294" cy="304722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3F144A-956F-4CE2-90E5-E9C29B27EFD3}"/>
              </a:ext>
            </a:extLst>
          </p:cNvPr>
          <p:cNvSpPr/>
          <p:nvPr/>
        </p:nvSpPr>
        <p:spPr>
          <a:xfrm>
            <a:off x="6324215" y="5567388"/>
            <a:ext cx="562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1920" lvl="1" defTabSz="895769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tabLst>
                <a:tab pos="632806" algn="l"/>
              </a:tabLst>
            </a:pPr>
            <a:r>
              <a:rPr lang="en-US" sz="1200" dirty="0">
                <a:latin typeface="Segoe UI" panose="020B0502040204020203" pitchFamily="34" charset="0"/>
              </a:rPr>
              <a:t>Notebooks typically consist of code, data, visualization, comments and notes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F9DAE53-8551-4C86-8BE0-E30F798FCECC}"/>
              </a:ext>
            </a:extLst>
          </p:cNvPr>
          <p:cNvSpPr txBox="1">
            <a:spLocks/>
          </p:cNvSpPr>
          <p:nvPr/>
        </p:nvSpPr>
        <p:spPr>
          <a:xfrm>
            <a:off x="361950" y="1471644"/>
            <a:ext cx="11655078" cy="4616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784097F-7F41-4BAA-B65F-7BA50B89C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0CD72A-D489-4DED-BE35-87E9AC3AC35C}"/>
              </a:ext>
            </a:extLst>
          </p:cNvPr>
          <p:cNvSpPr txBox="1"/>
          <p:nvPr/>
        </p:nvSpPr>
        <p:spPr>
          <a:xfrm>
            <a:off x="360991" y="1089793"/>
            <a:ext cx="8820150" cy="7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1920" lvl="1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tabLst>
                <a:tab pos="632806" algn="l"/>
              </a:tabLst>
            </a:pPr>
            <a:r>
              <a:rPr lang="en-US" sz="2000" b="1"/>
              <a:t>Azure Databricks Notebooks Overview</a:t>
            </a:r>
          </a:p>
          <a:p>
            <a:pPr marL="181920" lvl="1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tabLst>
                <a:tab pos="632806" algn="l"/>
              </a:tabLst>
            </a:pPr>
            <a:r>
              <a:rPr lang="en-US">
                <a:solidFill>
                  <a:srgbClr val="00B0F0"/>
                </a:solidFill>
              </a:rPr>
              <a:t>Notebooks are a popular way to develop, and run, Spark Applications.</a:t>
            </a:r>
          </a:p>
        </p:txBody>
      </p:sp>
    </p:spTree>
    <p:extLst>
      <p:ext uri="{BB962C8B-B14F-4D97-AF65-F5344CB8AC3E}">
        <p14:creationId xmlns:p14="http://schemas.microsoft.com/office/powerpoint/2010/main" val="511084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354CFFF-A821-4C0B-A5DF-DD784A3387D6}"/>
              </a:ext>
            </a:extLst>
          </p:cNvPr>
          <p:cNvSpPr txBox="1">
            <a:spLocks/>
          </p:cNvSpPr>
          <p:nvPr/>
        </p:nvSpPr>
        <p:spPr>
          <a:xfrm>
            <a:off x="1535286" y="6993053"/>
            <a:ext cx="11655078" cy="4616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0F6E7C-E781-4447-8D39-C95E6CD6C3B3}"/>
              </a:ext>
            </a:extLst>
          </p:cNvPr>
          <p:cNvSpPr/>
          <p:nvPr/>
        </p:nvSpPr>
        <p:spPr>
          <a:xfrm>
            <a:off x="360990" y="3140713"/>
            <a:ext cx="10387063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3840" lvl="2" indent="-285750" defTabSz="914367"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D83B01"/>
                </a:solidFill>
                <a:latin typeface="Arial (Body)"/>
                <a:cs typeface="Segoe UI" panose="020B0502040204020203" pitchFamily="34" charset="0"/>
              </a:rPr>
              <a:t>%</a:t>
            </a:r>
            <a:r>
              <a:rPr lang="en-US" sz="1600" dirty="0">
                <a:solidFill>
                  <a:srgbClr val="D83B01"/>
                </a:solidFill>
                <a:latin typeface="Arial (Body)"/>
                <a:cs typeface="Segoe UI" panose="020B0502040204020203" pitchFamily="34" charset="0"/>
              </a:rPr>
              <a:t>python	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 (Body)"/>
                <a:cs typeface="Segoe UI" panose="020B0502040204020203" pitchFamily="34" charset="0"/>
              </a:rPr>
              <a:t>Allows you to execute python code in a notebook (even if that notebook is not python).</a:t>
            </a:r>
          </a:p>
          <a:p>
            <a:pPr marL="473840" lvl="2" indent="-285750" defTabSz="914367"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D83B01"/>
                </a:solidFill>
                <a:latin typeface="Arial (Body)"/>
                <a:cs typeface="Segoe UI" panose="020B0502040204020203" pitchFamily="34" charset="0"/>
              </a:rPr>
              <a:t>%sql		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 (Body)"/>
                <a:cs typeface="Segoe UI" panose="020B0502040204020203" pitchFamily="34" charset="0"/>
              </a:rPr>
              <a:t>Allows you to execute sql code in a notebook (even if that notebook is not sql).</a:t>
            </a:r>
          </a:p>
          <a:p>
            <a:pPr marL="473840" lvl="2" indent="-285750" defTabSz="914367"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D83B01"/>
                </a:solidFill>
                <a:latin typeface="Arial (Body)"/>
                <a:cs typeface="Segoe UI" panose="020B0502040204020203" pitchFamily="34" charset="0"/>
              </a:rPr>
              <a:t>%r		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 (Body)"/>
                <a:cs typeface="Segoe UI" panose="020B0502040204020203" pitchFamily="34" charset="0"/>
              </a:rPr>
              <a:t>Allows you to execute r code in a notebook (even if that notebook is not r).</a:t>
            </a:r>
          </a:p>
          <a:p>
            <a:pPr marL="473840" lvl="2" indent="-285750" defTabSz="914367"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D83B01"/>
                </a:solidFill>
                <a:latin typeface="Arial (Body)"/>
                <a:cs typeface="Segoe UI" panose="020B0502040204020203" pitchFamily="34" charset="0"/>
              </a:rPr>
              <a:t>%scala	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 (Body)"/>
                <a:cs typeface="Segoe UI" panose="020B0502040204020203" pitchFamily="34" charset="0"/>
              </a:rPr>
              <a:t>Allows you to execute scala code in a notebook (even if that notebook is not scala).</a:t>
            </a:r>
          </a:p>
          <a:p>
            <a:pPr marL="473840" lvl="2" indent="-285750" defTabSz="914367"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D83B01"/>
                </a:solidFill>
                <a:latin typeface="Arial (Body)"/>
                <a:cs typeface="Segoe UI" panose="020B0502040204020203" pitchFamily="34" charset="0"/>
              </a:rPr>
              <a:t>%sh		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 (Body)"/>
                <a:cs typeface="Segoe UI" panose="020B0502040204020203" pitchFamily="34" charset="0"/>
              </a:rPr>
              <a:t>Allows you to execute shell code in your notebook.</a:t>
            </a:r>
          </a:p>
          <a:p>
            <a:pPr marL="473840" lvl="2" indent="-285750" defTabSz="914367"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D83B01"/>
                </a:solidFill>
                <a:latin typeface="Arial (Body)"/>
                <a:cs typeface="Segoe UI" panose="020B0502040204020203" pitchFamily="34" charset="0"/>
              </a:rPr>
              <a:t>%fs		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 (Body)"/>
                <a:cs typeface="Segoe UI" panose="020B0502040204020203" pitchFamily="34" charset="0"/>
              </a:rPr>
              <a:t>Allows you to use Databricks Utilities - dbutils filesystem commands.</a:t>
            </a:r>
          </a:p>
          <a:p>
            <a:pPr marL="473840" lvl="2" indent="-285750" defTabSz="914367"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D83B01"/>
                </a:solidFill>
                <a:latin typeface="Arial (Body)"/>
                <a:cs typeface="Segoe UI" panose="020B0502040204020203" pitchFamily="34" charset="0"/>
              </a:rPr>
              <a:t>%md	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 (Body)"/>
                <a:cs typeface="Segoe UI" panose="020B0502040204020203" pitchFamily="34" charset="0"/>
              </a:rPr>
              <a:t>To include rendered markdown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964FD-04A0-4456-BB9C-C3D182ABE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E68B92-53CC-4F49-AAC9-B76CE363BA26}"/>
              </a:ext>
            </a:extLst>
          </p:cNvPr>
          <p:cNvSpPr txBox="1"/>
          <p:nvPr/>
        </p:nvSpPr>
        <p:spPr>
          <a:xfrm>
            <a:off x="360990" y="1089793"/>
            <a:ext cx="11221409" cy="1854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1920" lvl="1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tabLst>
                <a:tab pos="632806" algn="l"/>
              </a:tabLst>
            </a:pPr>
            <a:r>
              <a:rPr lang="en-US" sz="2000" b="1"/>
              <a:t>Mixing Programming Languages in Notebooks</a:t>
            </a:r>
          </a:p>
          <a:p>
            <a:pPr marL="181920" lvl="1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tabLst>
                <a:tab pos="632806" algn="l"/>
              </a:tabLst>
            </a:pPr>
            <a:r>
              <a:rPr lang="en-US">
                <a:solidFill>
                  <a:srgbClr val="00B0F0"/>
                </a:solidFill>
              </a:rPr>
              <a:t>You can mix multiple languages in the same notebook.</a:t>
            </a:r>
          </a:p>
          <a:p>
            <a:pPr marL="181920" lvl="1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tabLst>
                <a:tab pos="632806" algn="l"/>
              </a:tabLst>
            </a:pPr>
            <a:endParaRPr lang="en-US">
              <a:solidFill>
                <a:srgbClr val="00B0F0"/>
              </a:solidFill>
            </a:endParaRPr>
          </a:p>
          <a:p>
            <a:pPr marL="181920" lvl="1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tabLst>
                <a:tab pos="632806" algn="l"/>
              </a:tabLst>
            </a:pPr>
            <a:r>
              <a:rPr lang="en-US">
                <a:latin typeface="Arial (Body)"/>
              </a:rPr>
              <a:t>Normally a notebook is associated with a specific language. However, with Azure Databricks notebooks, you can mix multiple languages in the same notebook. This is done using the language magic command:</a:t>
            </a:r>
          </a:p>
        </p:txBody>
      </p:sp>
    </p:spTree>
    <p:extLst>
      <p:ext uri="{BB962C8B-B14F-4D97-AF65-F5344CB8AC3E}">
        <p14:creationId xmlns:p14="http://schemas.microsoft.com/office/powerpoint/2010/main" val="916202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5B8919-F3A1-44EA-B77C-84FAE2F2C354}"/>
              </a:ext>
            </a:extLst>
          </p:cNvPr>
          <p:cNvSpPr/>
          <p:nvPr/>
        </p:nvSpPr>
        <p:spPr>
          <a:xfrm>
            <a:off x="470701" y="2100224"/>
            <a:ext cx="5730074" cy="3470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4820" lvl="1" indent="-342900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All notebooks, </a:t>
            </a:r>
            <a:r>
              <a:rPr lang="en-US" sz="1600" i="1" dirty="0">
                <a:latin typeface="Arial (Body)"/>
                <a:cs typeface="Segoe UI Semilight" panose="020B0402040204020203" pitchFamily="34" charset="0"/>
              </a:rPr>
              <a:t>regardless of their language</a:t>
            </a: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, support Databricks visualizations.</a:t>
            </a:r>
          </a:p>
          <a:p>
            <a:pPr marL="524820" lvl="1" indent="-342900" defTabSz="895769">
              <a:spcBef>
                <a:spcPts val="600"/>
              </a:spcBef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When you run the notebook the visualizations are rendered inside the notebook in-place</a:t>
            </a:r>
          </a:p>
          <a:p>
            <a:pPr marL="524820" lvl="1" indent="-342900" defTabSz="895769">
              <a:spcBef>
                <a:spcPts val="600"/>
              </a:spcBef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The visualizations are written </a:t>
            </a:r>
            <a:r>
              <a:rPr lang="en-US" sz="1600">
                <a:latin typeface="Arial (Body)"/>
                <a:cs typeface="Segoe UI Semilight" panose="020B0402040204020203" pitchFamily="34" charset="0"/>
              </a:rPr>
              <a:t>in HTML:</a:t>
            </a:r>
            <a:endParaRPr lang="en-US" sz="1600" dirty="0">
              <a:latin typeface="Arial (Body)"/>
              <a:cs typeface="Segoe UI Semilight" panose="020B0402040204020203" pitchFamily="34" charset="0"/>
            </a:endParaRPr>
          </a:p>
          <a:p>
            <a:pPr marL="982020" lvl="2" indent="-342900" defTabSz="895769">
              <a:spcBef>
                <a:spcPts val="600"/>
              </a:spcBef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You can save the HTML of the entire notebook by exporting </a:t>
            </a:r>
            <a:r>
              <a:rPr lang="en-US" sz="1600">
                <a:latin typeface="Arial (Body)"/>
                <a:cs typeface="Segoe UI Semilight" panose="020B0402040204020203" pitchFamily="34" charset="0"/>
              </a:rPr>
              <a:t>to HTML;</a:t>
            </a:r>
            <a:endParaRPr lang="en-US" sz="1600" dirty="0">
              <a:latin typeface="Arial (Body)"/>
              <a:cs typeface="Segoe UI Semilight" panose="020B0402040204020203" pitchFamily="34" charset="0"/>
            </a:endParaRPr>
          </a:p>
          <a:p>
            <a:pPr marL="982020" lvl="2" indent="-342900" defTabSz="895769">
              <a:spcBef>
                <a:spcPts val="600"/>
              </a:spcBef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If you use Matplotlib, the plots are rendered as images so you can just right click and download </a:t>
            </a:r>
            <a:r>
              <a:rPr lang="en-US" sz="1600">
                <a:latin typeface="Arial (Body)"/>
                <a:cs typeface="Segoe UI Semilight" panose="020B0402040204020203" pitchFamily="34" charset="0"/>
              </a:rPr>
              <a:t>the image;</a:t>
            </a:r>
            <a:endParaRPr lang="en-US" sz="1600" dirty="0">
              <a:latin typeface="Arial (Body)"/>
              <a:cs typeface="Segoe UI Semilight" panose="020B0402040204020203" pitchFamily="34" charset="0"/>
            </a:endParaRPr>
          </a:p>
          <a:p>
            <a:pPr marL="524820" lvl="1" indent="-342900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You can change the plot type just by picking from </a:t>
            </a:r>
            <a:r>
              <a:rPr lang="en-US" sz="1600">
                <a:latin typeface="Arial (Body)"/>
                <a:cs typeface="Segoe UI Semilight" panose="020B0402040204020203" pitchFamily="34" charset="0"/>
              </a:rPr>
              <a:t>the selection: </a:t>
            </a:r>
            <a:endParaRPr lang="en-US" sz="1600" dirty="0">
              <a:latin typeface="Arial (Body)"/>
              <a:cs typeface="Segoe UI Semilight" panose="020B04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4BD997-DE77-4593-80E8-1D5E08E66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941" y="1986658"/>
            <a:ext cx="5190458" cy="3806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611452-38B6-41C3-B37E-4054390B8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900" y="5511307"/>
            <a:ext cx="1317316" cy="11757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6A4F21-E072-459A-8064-6D6B2CD0F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F52D70-7D55-4E50-9200-EE7BD1065128}"/>
              </a:ext>
            </a:extLst>
          </p:cNvPr>
          <p:cNvSpPr txBox="1"/>
          <p:nvPr/>
        </p:nvSpPr>
        <p:spPr>
          <a:xfrm>
            <a:off x="360990" y="1089793"/>
            <a:ext cx="11221409" cy="7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1920" lvl="1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tabLst>
                <a:tab pos="632806" algn="l"/>
              </a:tabLst>
            </a:pPr>
            <a:r>
              <a:rPr lang="en-US" sz="2000" b="1"/>
              <a:t>Visualization</a:t>
            </a:r>
          </a:p>
          <a:p>
            <a:pPr marL="181920" lvl="1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tabLst>
                <a:tab pos="632806" algn="l"/>
              </a:tabLst>
            </a:pPr>
            <a:r>
              <a:rPr lang="en-US">
                <a:solidFill>
                  <a:srgbClr val="00B0F0"/>
                </a:solidFill>
              </a:rPr>
              <a:t>Azure Databricks supports a number of visualization plots out of the box.</a:t>
            </a:r>
          </a:p>
        </p:txBody>
      </p:sp>
    </p:spTree>
    <p:extLst>
      <p:ext uri="{BB962C8B-B14F-4D97-AF65-F5344CB8AC3E}">
        <p14:creationId xmlns:p14="http://schemas.microsoft.com/office/powerpoint/2010/main" val="3331593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977334" y="2921966"/>
            <a:ext cx="3251891" cy="1430959"/>
          </a:xfrm>
        </p:spPr>
        <p:txBody>
          <a:bodyPr>
            <a:noAutofit/>
          </a:bodyPr>
          <a:lstStyle/>
          <a:p>
            <a:r>
              <a:rPr lang="en-US" sz="2800" b="0" dirty="0">
                <a:solidFill>
                  <a:srgbClr val="00B0F0"/>
                </a:solidFill>
              </a:rPr>
              <a:t>Quick Overview</a:t>
            </a:r>
          </a:p>
          <a:p>
            <a:r>
              <a:rPr lang="en-US" sz="2800" dirty="0"/>
              <a:t>Azure ML Service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28D236-4829-4AFB-A058-67DF76EDD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20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1950" y="861032"/>
            <a:ext cx="11138884" cy="1004106"/>
          </a:xfrm>
        </p:spPr>
        <p:txBody>
          <a:bodyPr/>
          <a:lstStyle/>
          <a:p>
            <a:pPr algn="ctr"/>
            <a:r>
              <a:rPr lang="en-US" dirty="0"/>
              <a:t>What is Azure Machine Learning Service?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06B1C6-3B75-41F5-898D-8EF93163B5B5}"/>
              </a:ext>
            </a:extLst>
          </p:cNvPr>
          <p:cNvSpPr txBox="1"/>
          <p:nvPr/>
        </p:nvSpPr>
        <p:spPr>
          <a:xfrm>
            <a:off x="2595412" y="2249026"/>
            <a:ext cx="246070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solidFill>
                  <a:srgbClr val="00B0F0"/>
                </a:solidFill>
                <a:latin typeface="+mj-lt"/>
                <a:cs typeface="Segoe UI Semilight" panose="020B0402040204020203" pitchFamily="34" charset="0"/>
              </a:rPr>
              <a:t>Set of Azure Cloud Services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3340C8-4572-4242-8F0A-5D981F1288F4}"/>
              </a:ext>
            </a:extLst>
          </p:cNvPr>
          <p:cNvSpPr txBox="1"/>
          <p:nvPr/>
        </p:nvSpPr>
        <p:spPr>
          <a:xfrm>
            <a:off x="7106255" y="2273237"/>
            <a:ext cx="210586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>
                <a:solidFill>
                  <a:srgbClr val="00B0F0"/>
                </a:solidFill>
                <a:latin typeface="+mj-lt"/>
                <a:cs typeface="Segoe UI Semilight" panose="020B0402040204020203" pitchFamily="34" charset="0"/>
              </a:rPr>
              <a:t>Python </a:t>
            </a:r>
            <a:br>
              <a:rPr lang="en-US" sz="2400">
                <a:solidFill>
                  <a:srgbClr val="00B0F0"/>
                </a:solidFill>
                <a:latin typeface="+mj-lt"/>
                <a:cs typeface="Segoe UI Semilight" panose="020B0402040204020203" pitchFamily="34" charset="0"/>
              </a:rPr>
            </a:br>
            <a:r>
              <a:rPr lang="en-US" sz="2400">
                <a:solidFill>
                  <a:srgbClr val="00B0F0"/>
                </a:solidFill>
                <a:latin typeface="+mj-lt"/>
                <a:cs typeface="Segoe UI Semilight" panose="020B0402040204020203" pitchFamily="34" charset="0"/>
              </a:rPr>
              <a:t>SDK</a:t>
            </a:r>
          </a:p>
        </p:txBody>
      </p:sp>
      <p:sp>
        <p:nvSpPr>
          <p:cNvPr id="8" name="Plus Sign 7">
            <a:extLst>
              <a:ext uri="{FF2B5EF4-FFF2-40B4-BE49-F238E27FC236}">
                <a16:creationId xmlns:a16="http://schemas.microsoft.com/office/drawing/2014/main" id="{D2C09A9D-DD74-46D2-9B55-CF9457478808}"/>
              </a:ext>
            </a:extLst>
          </p:cNvPr>
          <p:cNvSpPr/>
          <p:nvPr/>
        </p:nvSpPr>
        <p:spPr bwMode="auto">
          <a:xfrm>
            <a:off x="5706610" y="2249025"/>
            <a:ext cx="778780" cy="738665"/>
          </a:xfrm>
          <a:prstGeom prst="mathPlus">
            <a:avLst>
              <a:gd name="adj1" fmla="val 6144"/>
            </a:avLst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38306B-38DB-4092-B616-C5D958CE069F}"/>
              </a:ext>
            </a:extLst>
          </p:cNvPr>
          <p:cNvGrpSpPr/>
          <p:nvPr/>
        </p:nvGrpSpPr>
        <p:grpSpPr>
          <a:xfrm>
            <a:off x="3053256" y="4691231"/>
            <a:ext cx="6532427" cy="1016817"/>
            <a:chOff x="4152559" y="4043525"/>
            <a:chExt cx="6532427" cy="101681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2DD1468-FECB-41FA-AC16-3408551EDADE}"/>
                </a:ext>
              </a:extLst>
            </p:cNvPr>
            <p:cNvSpPr txBox="1"/>
            <p:nvPr/>
          </p:nvSpPr>
          <p:spPr>
            <a:xfrm>
              <a:off x="4152559" y="4043525"/>
              <a:ext cx="2441570" cy="9244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31775" indent="-231775">
                <a:spcAft>
                  <a:spcPts val="300"/>
                </a:spcAft>
                <a:buClr>
                  <a:srgbClr val="00B0F0"/>
                </a:buClr>
                <a:buFont typeface="Wingdings" panose="05000000000000000000" pitchFamily="2" charset="2"/>
                <a:buChar char="ü"/>
              </a:pPr>
              <a:r>
                <a:rPr lang="en-US" sz="1836" kern="0">
                  <a:solidFill>
                    <a:srgbClr val="1A1A1A"/>
                  </a:solidFill>
                  <a:cs typeface="Segoe UI" pitchFamily="34" charset="0"/>
                </a:rPr>
                <a:t>Prepare Data</a:t>
              </a:r>
            </a:p>
            <a:p>
              <a:pPr marL="231775" indent="-231775">
                <a:spcAft>
                  <a:spcPts val="300"/>
                </a:spcAft>
                <a:buClr>
                  <a:srgbClr val="00B0F0"/>
                </a:buClr>
                <a:buFont typeface="Wingdings" panose="05000000000000000000" pitchFamily="2" charset="2"/>
                <a:buChar char="ü"/>
              </a:pPr>
              <a:r>
                <a:rPr lang="en-US" sz="1836" kern="0">
                  <a:solidFill>
                    <a:srgbClr val="1A1A1A"/>
                  </a:solidFill>
                  <a:cs typeface="Segoe UI" pitchFamily="34" charset="0"/>
                </a:rPr>
                <a:t>Build Models</a:t>
              </a:r>
            </a:p>
            <a:p>
              <a:pPr marL="231775" indent="-231775">
                <a:spcAft>
                  <a:spcPts val="300"/>
                </a:spcAft>
                <a:buClr>
                  <a:srgbClr val="00B0F0"/>
                </a:buClr>
                <a:buFont typeface="Wingdings" panose="05000000000000000000" pitchFamily="2" charset="2"/>
                <a:buChar char="ü"/>
              </a:pPr>
              <a:r>
                <a:rPr lang="en-US" sz="1836" kern="0">
                  <a:solidFill>
                    <a:srgbClr val="1A1A1A"/>
                  </a:solidFill>
                  <a:cs typeface="Segoe UI" pitchFamily="34" charset="0"/>
                </a:rPr>
                <a:t>Train Models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16A81F2-AA71-44BD-B31A-D0C4E6C248C4}"/>
                </a:ext>
              </a:extLst>
            </p:cNvPr>
            <p:cNvSpPr/>
            <p:nvPr/>
          </p:nvSpPr>
          <p:spPr>
            <a:xfrm>
              <a:off x="8108079" y="4043525"/>
              <a:ext cx="2576907" cy="10168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31775" indent="-231775">
                <a:spcAft>
                  <a:spcPts val="300"/>
                </a:spcAft>
                <a:buClr>
                  <a:srgbClr val="00B0F0"/>
                </a:buClr>
                <a:buFont typeface="Wingdings" panose="05000000000000000000" pitchFamily="2" charset="2"/>
                <a:buChar char="ü"/>
              </a:pPr>
              <a:r>
                <a:rPr lang="en-US" sz="1836" kern="0">
                  <a:solidFill>
                    <a:srgbClr val="1A1A1A"/>
                  </a:solidFill>
                  <a:cs typeface="Segoe UI" pitchFamily="34" charset="0"/>
                </a:rPr>
                <a:t>Manage Models</a:t>
              </a:r>
            </a:p>
            <a:p>
              <a:pPr marL="231775" indent="-231775">
                <a:spcAft>
                  <a:spcPts val="300"/>
                </a:spcAft>
                <a:buClr>
                  <a:srgbClr val="00B0F0"/>
                </a:buClr>
                <a:buFont typeface="Wingdings" panose="05000000000000000000" pitchFamily="2" charset="2"/>
                <a:buChar char="ü"/>
              </a:pPr>
              <a:r>
                <a:rPr lang="en-US" sz="1836" kern="0">
                  <a:solidFill>
                    <a:srgbClr val="1A1A1A"/>
                  </a:solidFill>
                  <a:cs typeface="Segoe UI" pitchFamily="34" charset="0"/>
                </a:rPr>
                <a:t>Track Experiments</a:t>
              </a:r>
            </a:p>
            <a:p>
              <a:pPr marL="231775" indent="-231775">
                <a:spcAft>
                  <a:spcPts val="300"/>
                </a:spcAft>
                <a:buClr>
                  <a:srgbClr val="00B0F0"/>
                </a:buClr>
                <a:buFont typeface="Wingdings" panose="05000000000000000000" pitchFamily="2" charset="2"/>
                <a:buChar char="ü"/>
              </a:pPr>
              <a:r>
                <a:rPr lang="en-US" sz="1836" kern="0">
                  <a:solidFill>
                    <a:srgbClr val="1A1A1A"/>
                  </a:solidFill>
                  <a:cs typeface="Segoe UI" pitchFamily="34" charset="0"/>
                </a:rPr>
                <a:t>Deploy Models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435112E-427D-457D-B471-D56A56E6D248}"/>
              </a:ext>
            </a:extLst>
          </p:cNvPr>
          <p:cNvSpPr txBox="1"/>
          <p:nvPr/>
        </p:nvSpPr>
        <p:spPr>
          <a:xfrm>
            <a:off x="4229100" y="3925153"/>
            <a:ext cx="33528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>
                <a:solidFill>
                  <a:srgbClr val="00B0F0"/>
                </a:solidFill>
                <a:latin typeface="+mj-lt"/>
                <a:cs typeface="Segoe UI Semilight" panose="020B0402040204020203" pitchFamily="34" charset="0"/>
              </a:rPr>
              <a:t>That enables you to: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B067330-F922-44F0-AE63-9489E74C395C}"/>
              </a:ext>
            </a:extLst>
          </p:cNvPr>
          <p:cNvCxnSpPr>
            <a:cxnSpLocks/>
          </p:cNvCxnSpPr>
          <p:nvPr/>
        </p:nvCxnSpPr>
        <p:spPr>
          <a:xfrm>
            <a:off x="1663430" y="3541265"/>
            <a:ext cx="8579795" cy="0"/>
          </a:xfrm>
          <a:prstGeom prst="line">
            <a:avLst/>
          </a:prstGeom>
          <a:solidFill>
            <a:schemeClr val="accent5"/>
          </a:solidFill>
          <a:ln w="19050">
            <a:solidFill>
              <a:schemeClr val="tx2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88047F-A17F-4A1C-89F0-7704A6412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36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©2019 Softelligence. All rights reserved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80E12F5-F420-4022-A33A-C6A999609E54}"/>
              </a:ext>
            </a:extLst>
          </p:cNvPr>
          <p:cNvSpPr txBox="1">
            <a:spLocks/>
          </p:cNvSpPr>
          <p:nvPr/>
        </p:nvSpPr>
        <p:spPr>
          <a:xfrm>
            <a:off x="2598292" y="3190603"/>
            <a:ext cx="6995416" cy="4767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00B0F0"/>
                </a:solidFill>
              </a:rPr>
              <a:t>Setup: </a:t>
            </a:r>
            <a:r>
              <a:rPr lang="en-US" dirty="0" smtClean="0"/>
              <a:t>https://aka.ms/ai-night-bucharest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176" y="1826626"/>
            <a:ext cx="1375649" cy="137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93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Implement the AI/ML lifecycle easily with Azure ML 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46F145-4C1E-4AD9-83E6-F2131F411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57" y="1718651"/>
            <a:ext cx="5410630" cy="4708197"/>
          </a:xfrm>
          <a:prstGeom prst="rect">
            <a:avLst/>
          </a:prstGeom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83A9B5-49E7-4407-B04F-8B565A561898}"/>
              </a:ext>
            </a:extLst>
          </p:cNvPr>
          <p:cNvSpPr/>
          <p:nvPr/>
        </p:nvSpPr>
        <p:spPr>
          <a:xfrm>
            <a:off x="5619750" y="1231838"/>
            <a:ext cx="6312651" cy="4949560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>
              <a:lnSpc>
                <a:spcPct val="90000"/>
              </a:lnSpc>
              <a:spcAft>
                <a:spcPts val="488"/>
              </a:spcAft>
              <a:buSzPct val="90000"/>
              <a:defRPr/>
            </a:pPr>
            <a:endParaRPr lang="en-US" sz="1600" b="1"/>
          </a:p>
          <a:p>
            <a:pPr>
              <a:lnSpc>
                <a:spcPct val="90000"/>
              </a:lnSpc>
              <a:spcAft>
                <a:spcPts val="488"/>
              </a:spcAft>
              <a:buSzPct val="90000"/>
              <a:defRPr/>
            </a:pPr>
            <a:r>
              <a:rPr lang="en-US" sz="1600" b="1"/>
              <a:t>Workflow Steps</a:t>
            </a:r>
          </a:p>
          <a:p>
            <a:pPr>
              <a:lnSpc>
                <a:spcPct val="90000"/>
              </a:lnSpc>
              <a:spcAft>
                <a:spcPts val="488"/>
              </a:spcAft>
              <a:buSzPct val="90000"/>
              <a:defRPr/>
            </a:pPr>
            <a:endParaRPr lang="en-US" sz="1600" b="1" dirty="0"/>
          </a:p>
          <a:p>
            <a:pPr marL="342900" indent="-342900">
              <a:lnSpc>
                <a:spcPct val="90000"/>
              </a:lnSpc>
              <a:spcAft>
                <a:spcPts val="988"/>
              </a:spcAft>
              <a:buClr>
                <a:srgbClr val="00B0F0"/>
              </a:buClr>
              <a:buSzPct val="90000"/>
              <a:buFont typeface="+mj-lt"/>
              <a:buAutoNum type="arabicPeriod"/>
            </a:pPr>
            <a:r>
              <a:rPr lang="en-US" sz="1600" dirty="0"/>
              <a:t>Develop machine learning training scripts in Python.</a:t>
            </a:r>
          </a:p>
          <a:p>
            <a:pPr marL="342900" indent="-342900">
              <a:lnSpc>
                <a:spcPct val="90000"/>
              </a:lnSpc>
              <a:spcAft>
                <a:spcPts val="988"/>
              </a:spcAft>
              <a:buClr>
                <a:srgbClr val="00B0F0"/>
              </a:buClr>
              <a:buSzPct val="90000"/>
              <a:buFont typeface="+mj-lt"/>
              <a:buAutoNum type="arabicPeriod"/>
            </a:pPr>
            <a:r>
              <a:rPr lang="en-US" sz="1600" dirty="0"/>
              <a:t>Create and configure a compute target.</a:t>
            </a:r>
          </a:p>
          <a:p>
            <a:pPr marL="342900" indent="-342900">
              <a:lnSpc>
                <a:spcPct val="90000"/>
              </a:lnSpc>
              <a:spcAft>
                <a:spcPts val="988"/>
              </a:spcAft>
              <a:buClr>
                <a:srgbClr val="00B0F0"/>
              </a:buClr>
              <a:buSzPct val="90000"/>
              <a:buFont typeface="+mj-lt"/>
              <a:buAutoNum type="arabicPeriod"/>
            </a:pPr>
            <a:r>
              <a:rPr lang="en-US" sz="1600" dirty="0"/>
              <a:t>Submit the scripts to the configured compute target to run in that environment. During training, the compute target stores run records to a </a:t>
            </a:r>
            <a:r>
              <a:rPr lang="en-US" sz="1600" dirty="0" err="1"/>
              <a:t>datastore</a:t>
            </a:r>
            <a:r>
              <a:rPr lang="en-US" sz="1600" dirty="0"/>
              <a:t>. There the records are saved to an experiment.</a:t>
            </a:r>
          </a:p>
          <a:p>
            <a:pPr marL="342900" indent="-342900">
              <a:lnSpc>
                <a:spcPct val="90000"/>
              </a:lnSpc>
              <a:spcAft>
                <a:spcPts val="988"/>
              </a:spcAft>
              <a:buClr>
                <a:srgbClr val="00B0F0"/>
              </a:buClr>
              <a:buSzPct val="90000"/>
              <a:buFont typeface="+mj-lt"/>
              <a:buAutoNum type="arabicPeriod"/>
            </a:pPr>
            <a:r>
              <a:rPr lang="en-US" sz="1600" dirty="0"/>
              <a:t>Query the experiment for logged metrics from the current and past runs. If the metrics do not indicate a desired outcome, loop back to step 1 and iterate on your scripts.</a:t>
            </a:r>
          </a:p>
          <a:p>
            <a:pPr marL="342900" indent="-342900">
              <a:lnSpc>
                <a:spcPct val="90000"/>
              </a:lnSpc>
              <a:spcAft>
                <a:spcPts val="988"/>
              </a:spcAft>
              <a:buClr>
                <a:srgbClr val="00B0F0"/>
              </a:buClr>
              <a:buSzPct val="90000"/>
              <a:buFont typeface="+mj-lt"/>
              <a:buAutoNum type="arabicPeriod"/>
            </a:pPr>
            <a:r>
              <a:rPr lang="en-US" sz="1600" dirty="0"/>
              <a:t>Once a satisfactory run is found, register the persisted model in the model registry.</a:t>
            </a:r>
          </a:p>
          <a:p>
            <a:pPr marL="342900" indent="-342900">
              <a:lnSpc>
                <a:spcPct val="90000"/>
              </a:lnSpc>
              <a:spcAft>
                <a:spcPts val="988"/>
              </a:spcAft>
              <a:buClr>
                <a:srgbClr val="00B0F0"/>
              </a:buClr>
              <a:buSzPct val="90000"/>
              <a:buFont typeface="+mj-lt"/>
              <a:buAutoNum type="arabicPeriod"/>
            </a:pPr>
            <a:r>
              <a:rPr lang="en-US" sz="1600" dirty="0"/>
              <a:t>Develop a scoring script.</a:t>
            </a:r>
          </a:p>
          <a:p>
            <a:pPr marL="342900" indent="-342900">
              <a:lnSpc>
                <a:spcPct val="90000"/>
              </a:lnSpc>
              <a:spcAft>
                <a:spcPts val="988"/>
              </a:spcAft>
              <a:buClr>
                <a:srgbClr val="00B0F0"/>
              </a:buClr>
              <a:buSzPct val="90000"/>
              <a:buFont typeface="+mj-lt"/>
              <a:buAutoNum type="arabicPeriod"/>
            </a:pPr>
            <a:r>
              <a:rPr lang="en-US" sz="1600" dirty="0"/>
              <a:t>Create an Image and register it in the image registry.</a:t>
            </a:r>
          </a:p>
          <a:p>
            <a:pPr marL="342900" indent="-342900">
              <a:lnSpc>
                <a:spcPct val="90000"/>
              </a:lnSpc>
              <a:spcAft>
                <a:spcPts val="988"/>
              </a:spcAft>
              <a:buClr>
                <a:srgbClr val="00B0F0"/>
              </a:buClr>
              <a:buSzPct val="90000"/>
              <a:buFont typeface="+mj-lt"/>
              <a:buAutoNum type="arabicPeriod"/>
            </a:pPr>
            <a:r>
              <a:rPr lang="en-US" sz="1600" dirty="0"/>
              <a:t>Deploy the image as a web service in Azure.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846D6A-EB20-45FF-92AE-67DE0049F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016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Key Artifacts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98F9A4-AEB7-40E4-A43B-DB35EF014B19}"/>
              </a:ext>
            </a:extLst>
          </p:cNvPr>
          <p:cNvSpPr/>
          <p:nvPr/>
        </p:nvSpPr>
        <p:spPr bwMode="auto">
          <a:xfrm>
            <a:off x="548899" y="1530135"/>
            <a:ext cx="11213564" cy="5025313"/>
          </a:xfrm>
          <a:prstGeom prst="rect">
            <a:avLst/>
          </a:prstGeom>
          <a:ln w="12700" cap="sq">
            <a:solidFill>
              <a:schemeClr val="tx2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32563"/>
            <a:endParaRPr lang="en-US" sz="180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E7FF1E-8969-4851-BBE7-A96D576F23C8}"/>
              </a:ext>
            </a:extLst>
          </p:cNvPr>
          <p:cNvSpPr txBox="1"/>
          <p:nvPr/>
        </p:nvSpPr>
        <p:spPr>
          <a:xfrm>
            <a:off x="1242928" y="1921483"/>
            <a:ext cx="2493193" cy="313932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 defTabSz="63420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40" b="1" kern="0">
                <a:solidFill>
                  <a:srgbClr val="0078D4"/>
                </a:solidFill>
                <a:latin typeface="Segoe UI Semibold" panose="020B0702040204020203" pitchFamily="34" charset="0"/>
              </a:rPr>
              <a:t>Workspace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3F6777E-C315-4976-B4F9-56FA0BE29EC5}"/>
              </a:ext>
            </a:extLst>
          </p:cNvPr>
          <p:cNvGrpSpPr/>
          <p:nvPr/>
        </p:nvGrpSpPr>
        <p:grpSpPr>
          <a:xfrm>
            <a:off x="780389" y="1758205"/>
            <a:ext cx="877637" cy="722760"/>
            <a:chOff x="10170589" y="2944568"/>
            <a:chExt cx="1749777" cy="1440993"/>
          </a:xfrm>
        </p:grpSpPr>
        <p:sp>
          <p:nvSpPr>
            <p:cNvPr id="9" name="Freeform: Shape 19">
              <a:extLst>
                <a:ext uri="{FF2B5EF4-FFF2-40B4-BE49-F238E27FC236}">
                  <a16:creationId xmlns:a16="http://schemas.microsoft.com/office/drawing/2014/main" id="{36CD3DD6-AB24-4731-9309-72AB61490279}"/>
                </a:ext>
              </a:extLst>
            </p:cNvPr>
            <p:cNvSpPr/>
            <p:nvPr/>
          </p:nvSpPr>
          <p:spPr>
            <a:xfrm>
              <a:off x="10170589" y="2944568"/>
              <a:ext cx="1543921" cy="1440993"/>
            </a:xfrm>
            <a:custGeom>
              <a:avLst/>
              <a:gdLst>
                <a:gd name="connsiteX0" fmla="*/ 1469998 w 1543920"/>
                <a:gd name="connsiteY0" fmla="*/ 374302 h 1440992"/>
                <a:gd name="connsiteX1" fmla="*/ 1469998 w 1543920"/>
                <a:gd name="connsiteY1" fmla="*/ 252378 h 1440992"/>
                <a:gd name="connsiteX2" fmla="*/ 714226 w 1543920"/>
                <a:gd name="connsiteY2" fmla="*/ 252378 h 1440992"/>
                <a:gd name="connsiteX3" fmla="*/ 541094 w 1543920"/>
                <a:gd name="connsiteY3" fmla="*/ 77196 h 1440992"/>
                <a:gd name="connsiteX4" fmla="*/ 77196 w 1543920"/>
                <a:gd name="connsiteY4" fmla="*/ 77196 h 1440992"/>
                <a:gd name="connsiteX5" fmla="*/ 77196 w 1543920"/>
                <a:gd name="connsiteY5" fmla="*/ 1361053 h 1440992"/>
                <a:gd name="connsiteX6" fmla="*/ 156681 w 1543920"/>
                <a:gd name="connsiteY6" fmla="*/ 1427565 h 1440992"/>
                <a:gd name="connsiteX7" fmla="*/ 1456936 w 1543920"/>
                <a:gd name="connsiteY7" fmla="*/ 1427565 h 1440992"/>
                <a:gd name="connsiteX8" fmla="*/ 1523366 w 1543920"/>
                <a:gd name="connsiteY8" fmla="*/ 1361053 h 1440992"/>
                <a:gd name="connsiteX9" fmla="*/ 1523366 w 1543920"/>
                <a:gd name="connsiteY9" fmla="*/ 374302 h 1440992"/>
                <a:gd name="connsiteX10" fmla="*/ 1469998 w 1543920"/>
                <a:gd name="connsiteY10" fmla="*/ 374302 h 1440992"/>
                <a:gd name="connsiteX11" fmla="*/ 1469998 w 1543920"/>
                <a:gd name="connsiteY11" fmla="*/ 374302 h 1440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3920" h="1440992">
                  <a:moveTo>
                    <a:pt x="1469998" y="374302"/>
                  </a:moveTo>
                  <a:cubicBezTo>
                    <a:pt x="1469998" y="252378"/>
                    <a:pt x="1469998" y="252378"/>
                    <a:pt x="1469998" y="252378"/>
                  </a:cubicBezTo>
                  <a:cubicBezTo>
                    <a:pt x="714226" y="252378"/>
                    <a:pt x="714226" y="252378"/>
                    <a:pt x="714226" y="252378"/>
                  </a:cubicBezTo>
                  <a:cubicBezTo>
                    <a:pt x="541094" y="77196"/>
                    <a:pt x="541094" y="77196"/>
                    <a:pt x="541094" y="77196"/>
                  </a:cubicBezTo>
                  <a:cubicBezTo>
                    <a:pt x="77196" y="77196"/>
                    <a:pt x="77196" y="77196"/>
                    <a:pt x="77196" y="77196"/>
                  </a:cubicBezTo>
                  <a:cubicBezTo>
                    <a:pt x="77196" y="1361053"/>
                    <a:pt x="77196" y="1361053"/>
                    <a:pt x="77196" y="1361053"/>
                  </a:cubicBezTo>
                  <a:cubicBezTo>
                    <a:pt x="77196" y="1400958"/>
                    <a:pt x="117470" y="1427565"/>
                    <a:pt x="156681" y="1427565"/>
                  </a:cubicBezTo>
                  <a:cubicBezTo>
                    <a:pt x="1456936" y="1427565"/>
                    <a:pt x="1456936" y="1427565"/>
                    <a:pt x="1456936" y="1427565"/>
                  </a:cubicBezTo>
                  <a:cubicBezTo>
                    <a:pt x="1496152" y="1427565"/>
                    <a:pt x="1523366" y="1400958"/>
                    <a:pt x="1523366" y="1361053"/>
                  </a:cubicBezTo>
                  <a:cubicBezTo>
                    <a:pt x="1523366" y="374302"/>
                    <a:pt x="1523366" y="374302"/>
                    <a:pt x="1523366" y="374302"/>
                  </a:cubicBezTo>
                  <a:cubicBezTo>
                    <a:pt x="1469998" y="374302"/>
                    <a:pt x="1469998" y="374302"/>
                    <a:pt x="1469998" y="374302"/>
                  </a:cubicBezTo>
                  <a:cubicBezTo>
                    <a:pt x="1469998" y="374302"/>
                    <a:pt x="1469998" y="374302"/>
                    <a:pt x="1469998" y="37430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21">
              <a:extLst>
                <a:ext uri="{FF2B5EF4-FFF2-40B4-BE49-F238E27FC236}">
                  <a16:creationId xmlns:a16="http://schemas.microsoft.com/office/drawing/2014/main" id="{BB942D04-82E7-4E93-BE8C-1D9944E77F58}"/>
                </a:ext>
              </a:extLst>
            </p:cNvPr>
            <p:cNvSpPr/>
            <p:nvPr/>
          </p:nvSpPr>
          <p:spPr>
            <a:xfrm>
              <a:off x="10170589" y="2944568"/>
              <a:ext cx="1543921" cy="1440993"/>
            </a:xfrm>
            <a:custGeom>
              <a:avLst/>
              <a:gdLst>
                <a:gd name="connsiteX0" fmla="*/ 549744 w 1543920"/>
                <a:gd name="connsiteY0" fmla="*/ 77196 h 1440992"/>
                <a:gd name="connsiteX1" fmla="*/ 77196 w 1543920"/>
                <a:gd name="connsiteY1" fmla="*/ 77196 h 1440992"/>
                <a:gd name="connsiteX2" fmla="*/ 77196 w 1543920"/>
                <a:gd name="connsiteY2" fmla="*/ 1361053 h 1440992"/>
                <a:gd name="connsiteX3" fmla="*/ 146823 w 1543920"/>
                <a:gd name="connsiteY3" fmla="*/ 1427565 h 1440992"/>
                <a:gd name="connsiteX4" fmla="*/ 216451 w 1543920"/>
                <a:gd name="connsiteY4" fmla="*/ 1361053 h 1440992"/>
                <a:gd name="connsiteX5" fmla="*/ 216451 w 1543920"/>
                <a:gd name="connsiteY5" fmla="*/ 374302 h 1440992"/>
                <a:gd name="connsiteX6" fmla="*/ 1523366 w 1543920"/>
                <a:gd name="connsiteY6" fmla="*/ 374302 h 1440992"/>
                <a:gd name="connsiteX7" fmla="*/ 1523366 w 1543920"/>
                <a:gd name="connsiteY7" fmla="*/ 374302 h 1440992"/>
                <a:gd name="connsiteX8" fmla="*/ 1523366 w 1543920"/>
                <a:gd name="connsiteY8" fmla="*/ 374302 h 1440992"/>
                <a:gd name="connsiteX9" fmla="*/ 1523366 w 1543920"/>
                <a:gd name="connsiteY9" fmla="*/ 252378 h 1440992"/>
                <a:gd name="connsiteX10" fmla="*/ 897882 w 1543920"/>
                <a:gd name="connsiteY10" fmla="*/ 252378 h 1440992"/>
                <a:gd name="connsiteX11" fmla="*/ 731212 w 1543920"/>
                <a:gd name="connsiteY11" fmla="*/ 252378 h 1440992"/>
                <a:gd name="connsiteX12" fmla="*/ 549744 w 1543920"/>
                <a:gd name="connsiteY12" fmla="*/ 77196 h 1440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3920" h="1440992">
                  <a:moveTo>
                    <a:pt x="549744" y="77196"/>
                  </a:moveTo>
                  <a:cubicBezTo>
                    <a:pt x="77196" y="77196"/>
                    <a:pt x="77196" y="77196"/>
                    <a:pt x="77196" y="77196"/>
                  </a:cubicBezTo>
                  <a:cubicBezTo>
                    <a:pt x="77196" y="1361053"/>
                    <a:pt x="77196" y="1361053"/>
                    <a:pt x="77196" y="1361053"/>
                  </a:cubicBezTo>
                  <a:cubicBezTo>
                    <a:pt x="77196" y="1400958"/>
                    <a:pt x="105724" y="1427565"/>
                    <a:pt x="146823" y="1427565"/>
                  </a:cubicBezTo>
                  <a:cubicBezTo>
                    <a:pt x="175352" y="1427565"/>
                    <a:pt x="216451" y="1400958"/>
                    <a:pt x="216451" y="1361053"/>
                  </a:cubicBezTo>
                  <a:cubicBezTo>
                    <a:pt x="216451" y="374302"/>
                    <a:pt x="216451" y="374302"/>
                    <a:pt x="216451" y="374302"/>
                  </a:cubicBezTo>
                  <a:cubicBezTo>
                    <a:pt x="1523366" y="374302"/>
                    <a:pt x="1523366" y="374302"/>
                    <a:pt x="1523366" y="374302"/>
                  </a:cubicBezTo>
                  <a:cubicBezTo>
                    <a:pt x="1523366" y="374302"/>
                    <a:pt x="1523366" y="374302"/>
                    <a:pt x="1523366" y="374302"/>
                  </a:cubicBezTo>
                  <a:cubicBezTo>
                    <a:pt x="1523366" y="374302"/>
                    <a:pt x="1523366" y="374302"/>
                    <a:pt x="1523366" y="374302"/>
                  </a:cubicBezTo>
                  <a:cubicBezTo>
                    <a:pt x="1523366" y="252378"/>
                    <a:pt x="1523366" y="252378"/>
                    <a:pt x="1523366" y="252378"/>
                  </a:cubicBezTo>
                  <a:cubicBezTo>
                    <a:pt x="897882" y="252378"/>
                    <a:pt x="897882" y="252378"/>
                    <a:pt x="897882" y="252378"/>
                  </a:cubicBezTo>
                  <a:cubicBezTo>
                    <a:pt x="731212" y="252378"/>
                    <a:pt x="731212" y="252378"/>
                    <a:pt x="731212" y="252378"/>
                  </a:cubicBezTo>
                  <a:cubicBezTo>
                    <a:pt x="549744" y="77196"/>
                    <a:pt x="549744" y="77196"/>
                    <a:pt x="549744" y="7719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37D154E-4587-477B-AC93-68640734DF63}"/>
                </a:ext>
              </a:extLst>
            </p:cNvPr>
            <p:cNvGrpSpPr/>
            <p:nvPr/>
          </p:nvGrpSpPr>
          <p:grpSpPr>
            <a:xfrm>
              <a:off x="10730474" y="2967896"/>
              <a:ext cx="1189892" cy="1272330"/>
              <a:chOff x="8882196" y="3721867"/>
              <a:chExt cx="285941" cy="305752"/>
            </a:xfrm>
            <a:solidFill>
              <a:schemeClr val="bg1"/>
            </a:solidFill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9211359-0F4E-42C0-9D77-0A5D07DE0E9D}"/>
                  </a:ext>
                </a:extLst>
              </p:cNvPr>
              <p:cNvSpPr/>
              <p:nvPr/>
            </p:nvSpPr>
            <p:spPr bwMode="auto">
              <a:xfrm>
                <a:off x="8901347" y="3950022"/>
                <a:ext cx="247639" cy="77597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Freeform 123">
                <a:extLst>
                  <a:ext uri="{FF2B5EF4-FFF2-40B4-BE49-F238E27FC236}">
                    <a16:creationId xmlns:a16="http://schemas.microsoft.com/office/drawing/2014/main" id="{B19AC6FE-77E7-4221-855A-BDA59C1F65F6}"/>
                  </a:ext>
                </a:extLst>
              </p:cNvPr>
              <p:cNvSpPr/>
              <p:nvPr/>
            </p:nvSpPr>
            <p:spPr bwMode="auto">
              <a:xfrm>
                <a:off x="8882196" y="3721867"/>
                <a:ext cx="180942" cy="305752"/>
              </a:xfrm>
              <a:custGeom>
                <a:avLst/>
                <a:gdLst>
                  <a:gd name="connsiteX0" fmla="*/ 1641764 w 2847109"/>
                  <a:gd name="connsiteY0" fmla="*/ 0 h 4810991"/>
                  <a:gd name="connsiteX1" fmla="*/ 2847109 w 2847109"/>
                  <a:gd name="connsiteY1" fmla="*/ 0 h 4810991"/>
                  <a:gd name="connsiteX2" fmla="*/ 2847109 w 2847109"/>
                  <a:gd name="connsiteY2" fmla="*/ 1797627 h 4810991"/>
                  <a:gd name="connsiteX3" fmla="*/ 290946 w 2847109"/>
                  <a:gd name="connsiteY3" fmla="*/ 4810991 h 4810991"/>
                  <a:gd name="connsiteX4" fmla="*/ 0 w 2847109"/>
                  <a:gd name="connsiteY4" fmla="*/ 3647209 h 4810991"/>
                  <a:gd name="connsiteX5" fmla="*/ 1662546 w 2847109"/>
                  <a:gd name="connsiteY5" fmla="*/ 1787236 h 4810991"/>
                  <a:gd name="connsiteX6" fmla="*/ 1641764 w 2847109"/>
                  <a:gd name="connsiteY6" fmla="*/ 0 h 4810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47109" h="4810991">
                    <a:moveTo>
                      <a:pt x="1641764" y="0"/>
                    </a:moveTo>
                    <a:lnTo>
                      <a:pt x="2847109" y="0"/>
                    </a:lnTo>
                    <a:lnTo>
                      <a:pt x="2847109" y="1797627"/>
                    </a:lnTo>
                    <a:lnTo>
                      <a:pt x="290946" y="4810991"/>
                    </a:lnTo>
                    <a:lnTo>
                      <a:pt x="0" y="3647209"/>
                    </a:lnTo>
                    <a:lnTo>
                      <a:pt x="1662546" y="1787236"/>
                    </a:lnTo>
                    <a:lnTo>
                      <a:pt x="1641764" y="0"/>
                    </a:lnTo>
                    <a:close/>
                  </a:path>
                </a:pathLst>
              </a:cu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" name="Freeform 124">
                <a:extLst>
                  <a:ext uri="{FF2B5EF4-FFF2-40B4-BE49-F238E27FC236}">
                    <a16:creationId xmlns:a16="http://schemas.microsoft.com/office/drawing/2014/main" id="{0F31C74C-6305-4CD9-9DA5-A7DD79946916}"/>
                  </a:ext>
                </a:extLst>
              </p:cNvPr>
              <p:cNvSpPr/>
              <p:nvPr/>
            </p:nvSpPr>
            <p:spPr bwMode="auto">
              <a:xfrm>
                <a:off x="9035402" y="3857904"/>
                <a:ext cx="132735" cy="169715"/>
              </a:xfrm>
              <a:custGeom>
                <a:avLst/>
                <a:gdLst>
                  <a:gd name="connsiteX0" fmla="*/ 0 w 2088573"/>
                  <a:gd name="connsiteY0" fmla="*/ 883227 h 2670464"/>
                  <a:gd name="connsiteX1" fmla="*/ 737755 w 2088573"/>
                  <a:gd name="connsiteY1" fmla="*/ 0 h 2670464"/>
                  <a:gd name="connsiteX2" fmla="*/ 2088573 w 2088573"/>
                  <a:gd name="connsiteY2" fmla="*/ 1517073 h 2670464"/>
                  <a:gd name="connsiteX3" fmla="*/ 1797627 w 2088573"/>
                  <a:gd name="connsiteY3" fmla="*/ 2670464 h 2670464"/>
                  <a:gd name="connsiteX4" fmla="*/ 0 w 2088573"/>
                  <a:gd name="connsiteY4" fmla="*/ 883227 h 2670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8573" h="2670464">
                    <a:moveTo>
                      <a:pt x="0" y="883227"/>
                    </a:moveTo>
                    <a:lnTo>
                      <a:pt x="737755" y="0"/>
                    </a:lnTo>
                    <a:lnTo>
                      <a:pt x="2088573" y="1517073"/>
                    </a:lnTo>
                    <a:lnTo>
                      <a:pt x="1797627" y="2670464"/>
                    </a:lnTo>
                    <a:lnTo>
                      <a:pt x="0" y="883227"/>
                    </a:lnTo>
                    <a:close/>
                  </a:path>
                </a:pathLst>
              </a:cu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D397771-9145-46EC-9BBC-3F110A1D9A9C}"/>
              </a:ext>
            </a:extLst>
          </p:cNvPr>
          <p:cNvGrpSpPr/>
          <p:nvPr/>
        </p:nvGrpSpPr>
        <p:grpSpPr>
          <a:xfrm>
            <a:off x="2747991" y="3787679"/>
            <a:ext cx="508845" cy="508845"/>
            <a:chOff x="6064661" y="2331652"/>
            <a:chExt cx="674488" cy="67448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9783FF-783E-4F09-9C92-0E99E0458036}"/>
                </a:ext>
              </a:extLst>
            </p:cNvPr>
            <p:cNvGrpSpPr/>
            <p:nvPr/>
          </p:nvGrpSpPr>
          <p:grpSpPr>
            <a:xfrm>
              <a:off x="6064661" y="2331652"/>
              <a:ext cx="674488" cy="674488"/>
              <a:chOff x="6064661" y="2331652"/>
              <a:chExt cx="674488" cy="674488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800990A-FF5D-40A7-B6A7-87640CB99728}"/>
                  </a:ext>
                </a:extLst>
              </p:cNvPr>
              <p:cNvSpPr/>
              <p:nvPr/>
            </p:nvSpPr>
            <p:spPr bwMode="auto">
              <a:xfrm>
                <a:off x="6211116" y="2331652"/>
                <a:ext cx="381577" cy="674488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D6C6FB3-89AE-40FD-9523-BFB0492150BE}"/>
                  </a:ext>
                </a:extLst>
              </p:cNvPr>
              <p:cNvSpPr/>
              <p:nvPr/>
            </p:nvSpPr>
            <p:spPr bwMode="auto">
              <a:xfrm rot="3600000">
                <a:off x="6211116" y="2328651"/>
                <a:ext cx="381577" cy="674488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C9C0708-7B5D-4EC8-866F-ED4383A9E013}"/>
                  </a:ext>
                </a:extLst>
              </p:cNvPr>
              <p:cNvSpPr/>
              <p:nvPr/>
            </p:nvSpPr>
            <p:spPr bwMode="auto">
              <a:xfrm rot="18000000">
                <a:off x="6211116" y="2328651"/>
                <a:ext cx="381577" cy="674488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C5E9DB7-2B3B-4BB7-BBC3-B613EA1B388E}"/>
                </a:ext>
              </a:extLst>
            </p:cNvPr>
            <p:cNvSpPr/>
            <p:nvPr/>
          </p:nvSpPr>
          <p:spPr bwMode="auto">
            <a:xfrm>
              <a:off x="6301928" y="2568919"/>
              <a:ext cx="199955" cy="199955"/>
            </a:xfrm>
            <a:prstGeom prst="ellipse">
              <a:avLst/>
            </a:prstGeom>
            <a:no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E77EC65-FCAA-4CD1-9C95-B9DD727D3B7A}"/>
              </a:ext>
            </a:extLst>
          </p:cNvPr>
          <p:cNvSpPr txBox="1"/>
          <p:nvPr/>
        </p:nvSpPr>
        <p:spPr>
          <a:xfrm>
            <a:off x="2774112" y="4875117"/>
            <a:ext cx="2253625" cy="221599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>
              <a:lnSpc>
                <a:spcPct val="90000"/>
              </a:lnSpc>
              <a:spcAft>
                <a:spcPts val="988"/>
              </a:spcAft>
              <a:buSzPct val="90000"/>
              <a:defRPr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pPr>
            <a:r>
              <a:rPr lang="en-US" sz="1600">
                <a:gradFill>
                  <a:gsLst>
                    <a:gs pos="40075">
                      <a:schemeClr val="accent2">
                        <a:lumMod val="50000"/>
                      </a:schemeClr>
                    </a:gs>
                    <a:gs pos="30000">
                      <a:schemeClr val="accent2">
                        <a:lumMod val="50000"/>
                      </a:schemeClr>
                    </a:gs>
                  </a:gsLst>
                  <a:lin ang="5400000" scaled="0"/>
                </a:gradFill>
              </a:rPr>
              <a:t>Pipelines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AE88DA-1687-4704-9902-278BCC6D50F5}"/>
              </a:ext>
            </a:extLst>
          </p:cNvPr>
          <p:cNvSpPr txBox="1"/>
          <p:nvPr/>
        </p:nvSpPr>
        <p:spPr>
          <a:xfrm>
            <a:off x="7783979" y="2993313"/>
            <a:ext cx="2053598" cy="365760"/>
          </a:xfrm>
          <a:prstGeom prst="rect">
            <a:avLst/>
          </a:prstGeom>
          <a:noFill/>
        </p:spPr>
        <p:txBody>
          <a:bodyPr wrap="square" lIns="182880" tIns="91440" rIns="91440" bIns="91440" rtlCol="0">
            <a:noAutofit/>
          </a:bodyPr>
          <a:lstStyle/>
          <a:p>
            <a:pPr>
              <a:lnSpc>
                <a:spcPct val="90000"/>
              </a:lnSpc>
              <a:spcAft>
                <a:spcPts val="988"/>
              </a:spcAft>
              <a:buSzPct val="90000"/>
              <a:defRPr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pPr>
            <a:r>
              <a:rPr lang="en-US" sz="1600">
                <a:gradFill>
                  <a:gsLst>
                    <a:gs pos="40075">
                      <a:schemeClr val="accent2">
                        <a:lumMod val="50000"/>
                      </a:schemeClr>
                    </a:gs>
                    <a:gs pos="30000">
                      <a:schemeClr val="accent2">
                        <a:lumMod val="50000"/>
                      </a:schemeClr>
                    </a:gs>
                  </a:gsLst>
                  <a:lin ang="5400000" scaled="0"/>
                </a:gradFill>
              </a:rPr>
              <a:t>Images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64D9EB-E6F0-423E-A242-F88BC7CFF8FD}"/>
              </a:ext>
            </a:extLst>
          </p:cNvPr>
          <p:cNvSpPr txBox="1"/>
          <p:nvPr/>
        </p:nvSpPr>
        <p:spPr>
          <a:xfrm>
            <a:off x="7783979" y="3919058"/>
            <a:ext cx="2053598" cy="365760"/>
          </a:xfrm>
          <a:prstGeom prst="rect">
            <a:avLst/>
          </a:prstGeom>
          <a:noFill/>
        </p:spPr>
        <p:txBody>
          <a:bodyPr wrap="square" lIns="182880" tIns="91440" rIns="91440" bIns="91440" rtlCol="0">
            <a:noAutofit/>
          </a:bodyPr>
          <a:lstStyle/>
          <a:p>
            <a:pPr>
              <a:lnSpc>
                <a:spcPct val="90000"/>
              </a:lnSpc>
              <a:spcAft>
                <a:spcPts val="988"/>
              </a:spcAft>
              <a:buSzPct val="90000"/>
              <a:defRPr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pPr>
            <a:r>
              <a:rPr lang="en-US" sz="1600">
                <a:gradFill>
                  <a:gsLst>
                    <a:gs pos="40075">
                      <a:schemeClr val="accent2">
                        <a:lumMod val="50000"/>
                      </a:schemeClr>
                    </a:gs>
                    <a:gs pos="30000">
                      <a:schemeClr val="accent2">
                        <a:lumMod val="50000"/>
                      </a:schemeClr>
                    </a:gs>
                  </a:gsLst>
                  <a:lin ang="5400000" scaled="0"/>
                </a:gradFill>
              </a:rPr>
              <a:t>Deployment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51D8A37-0C1B-485F-AF10-30B71868BF45}"/>
              </a:ext>
            </a:extLst>
          </p:cNvPr>
          <p:cNvGrpSpPr/>
          <p:nvPr/>
        </p:nvGrpSpPr>
        <p:grpSpPr>
          <a:xfrm>
            <a:off x="7164737" y="3822509"/>
            <a:ext cx="541482" cy="479768"/>
            <a:chOff x="10902845" y="2693238"/>
            <a:chExt cx="644231" cy="570807"/>
          </a:xfrm>
        </p:grpSpPr>
        <p:sp>
          <p:nvSpPr>
            <p:cNvPr id="25" name="Freeform 146">
              <a:extLst>
                <a:ext uri="{FF2B5EF4-FFF2-40B4-BE49-F238E27FC236}">
                  <a16:creationId xmlns:a16="http://schemas.microsoft.com/office/drawing/2014/main" id="{622408A0-BE1A-43D4-8247-86103A7667F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02845" y="2693238"/>
              <a:ext cx="644231" cy="407997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12 h 545593"/>
                <a:gd name="connsiteX1" fmla="*/ 755129 w 878349"/>
                <a:gd name="connsiteY1" fmla="*/ 264634 h 545593"/>
                <a:gd name="connsiteX2" fmla="*/ 753041 w 878349"/>
                <a:gd name="connsiteY2" fmla="*/ 285343 h 545593"/>
                <a:gd name="connsiteX3" fmla="*/ 798544 w 878349"/>
                <a:gd name="connsiteY3" fmla="*/ 294530 h 545593"/>
                <a:gd name="connsiteX4" fmla="*/ 878349 w 878349"/>
                <a:gd name="connsiteY4" fmla="*/ 414927 h 545593"/>
                <a:gd name="connsiteX5" fmla="*/ 798544 w 878349"/>
                <a:gd name="connsiteY5" fmla="*/ 535325 h 545593"/>
                <a:gd name="connsiteX6" fmla="*/ 759827 w 878349"/>
                <a:gd name="connsiteY6" fmla="*/ 543141 h 545593"/>
                <a:gd name="connsiteX7" fmla="*/ 753908 w 878349"/>
                <a:gd name="connsiteY7" fmla="*/ 545593 h 545593"/>
                <a:gd name="connsiteX8" fmla="*/ 747683 w 878349"/>
                <a:gd name="connsiteY8" fmla="*/ 545593 h 545593"/>
                <a:gd name="connsiteX9" fmla="*/ 190471 w 878349"/>
                <a:gd name="connsiteY9" fmla="*/ 545593 h 545593"/>
                <a:gd name="connsiteX10" fmla="*/ 166602 w 878349"/>
                <a:gd name="connsiteY10" fmla="*/ 545593 h 545593"/>
                <a:gd name="connsiteX11" fmla="*/ 158924 w 878349"/>
                <a:gd name="connsiteY11" fmla="*/ 542413 h 545593"/>
                <a:gd name="connsiteX12" fmla="*/ 152084 w 878349"/>
                <a:gd name="connsiteY12" fmla="*/ 541724 h 545593"/>
                <a:gd name="connsiteX13" fmla="*/ 0 w 878349"/>
                <a:gd name="connsiteY13" fmla="*/ 355122 h 545593"/>
                <a:gd name="connsiteX14" fmla="*/ 190471 w 878349"/>
                <a:gd name="connsiteY14" fmla="*/ 164651 h 545593"/>
                <a:gd name="connsiteX15" fmla="*/ 228858 w 878349"/>
                <a:gd name="connsiteY15" fmla="*/ 168521 h 545593"/>
                <a:gd name="connsiteX16" fmla="*/ 244320 w 878349"/>
                <a:gd name="connsiteY16" fmla="*/ 173321 h 545593"/>
                <a:gd name="connsiteX17" fmla="*/ 490507 w 878349"/>
                <a:gd name="connsiteY17" fmla="*/ 12 h 545593"/>
                <a:gd name="connsiteX0" fmla="*/ 490507 w 878349"/>
                <a:gd name="connsiteY0" fmla="*/ 13 h 545594"/>
                <a:gd name="connsiteX1" fmla="*/ 755129 w 878349"/>
                <a:gd name="connsiteY1" fmla="*/ 264635 h 545594"/>
                <a:gd name="connsiteX2" fmla="*/ 753041 w 878349"/>
                <a:gd name="connsiteY2" fmla="*/ 285344 h 545594"/>
                <a:gd name="connsiteX3" fmla="*/ 798544 w 878349"/>
                <a:gd name="connsiteY3" fmla="*/ 294531 h 545594"/>
                <a:gd name="connsiteX4" fmla="*/ 878349 w 878349"/>
                <a:gd name="connsiteY4" fmla="*/ 414928 h 545594"/>
                <a:gd name="connsiteX5" fmla="*/ 798544 w 878349"/>
                <a:gd name="connsiteY5" fmla="*/ 535326 h 545594"/>
                <a:gd name="connsiteX6" fmla="*/ 759827 w 878349"/>
                <a:gd name="connsiteY6" fmla="*/ 543142 h 545594"/>
                <a:gd name="connsiteX7" fmla="*/ 753908 w 878349"/>
                <a:gd name="connsiteY7" fmla="*/ 545594 h 545594"/>
                <a:gd name="connsiteX8" fmla="*/ 747683 w 878349"/>
                <a:gd name="connsiteY8" fmla="*/ 545594 h 545594"/>
                <a:gd name="connsiteX9" fmla="*/ 190471 w 878349"/>
                <a:gd name="connsiteY9" fmla="*/ 545594 h 545594"/>
                <a:gd name="connsiteX10" fmla="*/ 166602 w 878349"/>
                <a:gd name="connsiteY10" fmla="*/ 545594 h 545594"/>
                <a:gd name="connsiteX11" fmla="*/ 158924 w 878349"/>
                <a:gd name="connsiteY11" fmla="*/ 542414 h 545594"/>
                <a:gd name="connsiteX12" fmla="*/ 152084 w 878349"/>
                <a:gd name="connsiteY12" fmla="*/ 541725 h 545594"/>
                <a:gd name="connsiteX13" fmla="*/ 0 w 878349"/>
                <a:gd name="connsiteY13" fmla="*/ 355123 h 545594"/>
                <a:gd name="connsiteX14" fmla="*/ 190471 w 878349"/>
                <a:gd name="connsiteY14" fmla="*/ 164652 h 545594"/>
                <a:gd name="connsiteX15" fmla="*/ 228858 w 878349"/>
                <a:gd name="connsiteY15" fmla="*/ 168522 h 545594"/>
                <a:gd name="connsiteX16" fmla="*/ 244320 w 878349"/>
                <a:gd name="connsiteY16" fmla="*/ 173322 h 545594"/>
                <a:gd name="connsiteX17" fmla="*/ 490507 w 878349"/>
                <a:gd name="connsiteY17" fmla="*/ 13 h 545594"/>
                <a:gd name="connsiteX0" fmla="*/ 490507 w 878349"/>
                <a:gd name="connsiteY0" fmla="*/ 471 h 546052"/>
                <a:gd name="connsiteX1" fmla="*/ 755129 w 878349"/>
                <a:gd name="connsiteY1" fmla="*/ 265093 h 546052"/>
                <a:gd name="connsiteX2" fmla="*/ 753041 w 878349"/>
                <a:gd name="connsiteY2" fmla="*/ 285802 h 546052"/>
                <a:gd name="connsiteX3" fmla="*/ 798544 w 878349"/>
                <a:gd name="connsiteY3" fmla="*/ 294989 h 546052"/>
                <a:gd name="connsiteX4" fmla="*/ 878349 w 878349"/>
                <a:gd name="connsiteY4" fmla="*/ 415386 h 546052"/>
                <a:gd name="connsiteX5" fmla="*/ 798544 w 878349"/>
                <a:gd name="connsiteY5" fmla="*/ 535784 h 546052"/>
                <a:gd name="connsiteX6" fmla="*/ 759827 w 878349"/>
                <a:gd name="connsiteY6" fmla="*/ 543600 h 546052"/>
                <a:gd name="connsiteX7" fmla="*/ 753908 w 878349"/>
                <a:gd name="connsiteY7" fmla="*/ 546052 h 546052"/>
                <a:gd name="connsiteX8" fmla="*/ 747683 w 878349"/>
                <a:gd name="connsiteY8" fmla="*/ 546052 h 546052"/>
                <a:gd name="connsiteX9" fmla="*/ 190471 w 878349"/>
                <a:gd name="connsiteY9" fmla="*/ 546052 h 546052"/>
                <a:gd name="connsiteX10" fmla="*/ 166602 w 878349"/>
                <a:gd name="connsiteY10" fmla="*/ 546052 h 546052"/>
                <a:gd name="connsiteX11" fmla="*/ 158924 w 878349"/>
                <a:gd name="connsiteY11" fmla="*/ 542872 h 546052"/>
                <a:gd name="connsiteX12" fmla="*/ 152084 w 878349"/>
                <a:gd name="connsiteY12" fmla="*/ 542183 h 546052"/>
                <a:gd name="connsiteX13" fmla="*/ 0 w 878349"/>
                <a:gd name="connsiteY13" fmla="*/ 355581 h 546052"/>
                <a:gd name="connsiteX14" fmla="*/ 190471 w 878349"/>
                <a:gd name="connsiteY14" fmla="*/ 165110 h 546052"/>
                <a:gd name="connsiteX15" fmla="*/ 228858 w 878349"/>
                <a:gd name="connsiteY15" fmla="*/ 168980 h 546052"/>
                <a:gd name="connsiteX16" fmla="*/ 244320 w 878349"/>
                <a:gd name="connsiteY16" fmla="*/ 173780 h 546052"/>
                <a:gd name="connsiteX17" fmla="*/ 490507 w 878349"/>
                <a:gd name="connsiteY17" fmla="*/ 471 h 546052"/>
                <a:gd name="connsiteX0" fmla="*/ 490507 w 878349"/>
                <a:gd name="connsiteY0" fmla="*/ 2380 h 547961"/>
                <a:gd name="connsiteX1" fmla="*/ 753041 w 878349"/>
                <a:gd name="connsiteY1" fmla="*/ 287711 h 547961"/>
                <a:gd name="connsiteX2" fmla="*/ 798544 w 878349"/>
                <a:gd name="connsiteY2" fmla="*/ 296898 h 547961"/>
                <a:gd name="connsiteX3" fmla="*/ 878349 w 878349"/>
                <a:gd name="connsiteY3" fmla="*/ 417295 h 547961"/>
                <a:gd name="connsiteX4" fmla="*/ 798544 w 878349"/>
                <a:gd name="connsiteY4" fmla="*/ 537693 h 547961"/>
                <a:gd name="connsiteX5" fmla="*/ 759827 w 878349"/>
                <a:gd name="connsiteY5" fmla="*/ 545509 h 547961"/>
                <a:gd name="connsiteX6" fmla="*/ 753908 w 878349"/>
                <a:gd name="connsiteY6" fmla="*/ 547961 h 547961"/>
                <a:gd name="connsiteX7" fmla="*/ 747683 w 878349"/>
                <a:gd name="connsiteY7" fmla="*/ 547961 h 547961"/>
                <a:gd name="connsiteX8" fmla="*/ 190471 w 878349"/>
                <a:gd name="connsiteY8" fmla="*/ 547961 h 547961"/>
                <a:gd name="connsiteX9" fmla="*/ 166602 w 878349"/>
                <a:gd name="connsiteY9" fmla="*/ 547961 h 547961"/>
                <a:gd name="connsiteX10" fmla="*/ 158924 w 878349"/>
                <a:gd name="connsiteY10" fmla="*/ 544781 h 547961"/>
                <a:gd name="connsiteX11" fmla="*/ 152084 w 878349"/>
                <a:gd name="connsiteY11" fmla="*/ 544092 h 547961"/>
                <a:gd name="connsiteX12" fmla="*/ 0 w 878349"/>
                <a:gd name="connsiteY12" fmla="*/ 357490 h 547961"/>
                <a:gd name="connsiteX13" fmla="*/ 190471 w 878349"/>
                <a:gd name="connsiteY13" fmla="*/ 167019 h 547961"/>
                <a:gd name="connsiteX14" fmla="*/ 228858 w 878349"/>
                <a:gd name="connsiteY14" fmla="*/ 170889 h 547961"/>
                <a:gd name="connsiteX15" fmla="*/ 244320 w 878349"/>
                <a:gd name="connsiteY15" fmla="*/ 175689 h 547961"/>
                <a:gd name="connsiteX16" fmla="*/ 490507 w 878349"/>
                <a:gd name="connsiteY16" fmla="*/ 2380 h 54796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526204 w 878349"/>
                <a:gd name="connsiteY0" fmla="*/ 25 h 542852"/>
                <a:gd name="connsiteX1" fmla="*/ 753041 w 878349"/>
                <a:gd name="connsiteY1" fmla="*/ 282602 h 542852"/>
                <a:gd name="connsiteX2" fmla="*/ 798544 w 878349"/>
                <a:gd name="connsiteY2" fmla="*/ 291789 h 542852"/>
                <a:gd name="connsiteX3" fmla="*/ 878349 w 878349"/>
                <a:gd name="connsiteY3" fmla="*/ 412186 h 542852"/>
                <a:gd name="connsiteX4" fmla="*/ 798544 w 878349"/>
                <a:gd name="connsiteY4" fmla="*/ 532584 h 542852"/>
                <a:gd name="connsiteX5" fmla="*/ 759827 w 878349"/>
                <a:gd name="connsiteY5" fmla="*/ 540400 h 542852"/>
                <a:gd name="connsiteX6" fmla="*/ 753908 w 878349"/>
                <a:gd name="connsiteY6" fmla="*/ 542852 h 542852"/>
                <a:gd name="connsiteX7" fmla="*/ 747683 w 878349"/>
                <a:gd name="connsiteY7" fmla="*/ 542852 h 542852"/>
                <a:gd name="connsiteX8" fmla="*/ 190471 w 878349"/>
                <a:gd name="connsiteY8" fmla="*/ 542852 h 542852"/>
                <a:gd name="connsiteX9" fmla="*/ 166602 w 878349"/>
                <a:gd name="connsiteY9" fmla="*/ 542852 h 542852"/>
                <a:gd name="connsiteX10" fmla="*/ 158924 w 878349"/>
                <a:gd name="connsiteY10" fmla="*/ 539672 h 542852"/>
                <a:gd name="connsiteX11" fmla="*/ 152084 w 878349"/>
                <a:gd name="connsiteY11" fmla="*/ 538983 h 542852"/>
                <a:gd name="connsiteX12" fmla="*/ 0 w 878349"/>
                <a:gd name="connsiteY12" fmla="*/ 352381 h 542852"/>
                <a:gd name="connsiteX13" fmla="*/ 190471 w 878349"/>
                <a:gd name="connsiteY13" fmla="*/ 161910 h 542852"/>
                <a:gd name="connsiteX14" fmla="*/ 228858 w 878349"/>
                <a:gd name="connsiteY14" fmla="*/ 165780 h 542852"/>
                <a:gd name="connsiteX15" fmla="*/ 244320 w 878349"/>
                <a:gd name="connsiteY15" fmla="*/ 170580 h 542852"/>
                <a:gd name="connsiteX16" fmla="*/ 526204 w 878349"/>
                <a:gd name="connsiteY16" fmla="*/ 25 h 542852"/>
                <a:gd name="connsiteX0" fmla="*/ 526204 w 878349"/>
                <a:gd name="connsiteY0" fmla="*/ 3284 h 546111"/>
                <a:gd name="connsiteX1" fmla="*/ 753041 w 878349"/>
                <a:gd name="connsiteY1" fmla="*/ 285861 h 546111"/>
                <a:gd name="connsiteX2" fmla="*/ 798544 w 878349"/>
                <a:gd name="connsiteY2" fmla="*/ 295048 h 546111"/>
                <a:gd name="connsiteX3" fmla="*/ 878349 w 878349"/>
                <a:gd name="connsiteY3" fmla="*/ 415445 h 546111"/>
                <a:gd name="connsiteX4" fmla="*/ 798544 w 878349"/>
                <a:gd name="connsiteY4" fmla="*/ 535843 h 546111"/>
                <a:gd name="connsiteX5" fmla="*/ 759827 w 878349"/>
                <a:gd name="connsiteY5" fmla="*/ 543659 h 546111"/>
                <a:gd name="connsiteX6" fmla="*/ 753908 w 878349"/>
                <a:gd name="connsiteY6" fmla="*/ 546111 h 546111"/>
                <a:gd name="connsiteX7" fmla="*/ 747683 w 878349"/>
                <a:gd name="connsiteY7" fmla="*/ 546111 h 546111"/>
                <a:gd name="connsiteX8" fmla="*/ 190471 w 878349"/>
                <a:gd name="connsiteY8" fmla="*/ 546111 h 546111"/>
                <a:gd name="connsiteX9" fmla="*/ 166602 w 878349"/>
                <a:gd name="connsiteY9" fmla="*/ 546111 h 546111"/>
                <a:gd name="connsiteX10" fmla="*/ 158924 w 878349"/>
                <a:gd name="connsiteY10" fmla="*/ 542931 h 546111"/>
                <a:gd name="connsiteX11" fmla="*/ 152084 w 878349"/>
                <a:gd name="connsiteY11" fmla="*/ 542242 h 546111"/>
                <a:gd name="connsiteX12" fmla="*/ 0 w 878349"/>
                <a:gd name="connsiteY12" fmla="*/ 355640 h 546111"/>
                <a:gd name="connsiteX13" fmla="*/ 190471 w 878349"/>
                <a:gd name="connsiteY13" fmla="*/ 165169 h 546111"/>
                <a:gd name="connsiteX14" fmla="*/ 228858 w 878349"/>
                <a:gd name="connsiteY14" fmla="*/ 169039 h 546111"/>
                <a:gd name="connsiteX15" fmla="*/ 244320 w 878349"/>
                <a:gd name="connsiteY15" fmla="*/ 173839 h 546111"/>
                <a:gd name="connsiteX16" fmla="*/ 526204 w 878349"/>
                <a:gd name="connsiteY16" fmla="*/ 3284 h 546111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912 h 543739"/>
                <a:gd name="connsiteX1" fmla="*/ 753041 w 878349"/>
                <a:gd name="connsiteY1" fmla="*/ 283489 h 543739"/>
                <a:gd name="connsiteX2" fmla="*/ 798544 w 878349"/>
                <a:gd name="connsiteY2" fmla="*/ 292676 h 543739"/>
                <a:gd name="connsiteX3" fmla="*/ 878349 w 878349"/>
                <a:gd name="connsiteY3" fmla="*/ 413073 h 543739"/>
                <a:gd name="connsiteX4" fmla="*/ 798544 w 878349"/>
                <a:gd name="connsiteY4" fmla="*/ 533471 h 543739"/>
                <a:gd name="connsiteX5" fmla="*/ 759827 w 878349"/>
                <a:gd name="connsiteY5" fmla="*/ 541287 h 543739"/>
                <a:gd name="connsiteX6" fmla="*/ 753908 w 878349"/>
                <a:gd name="connsiteY6" fmla="*/ 543739 h 543739"/>
                <a:gd name="connsiteX7" fmla="*/ 747683 w 878349"/>
                <a:gd name="connsiteY7" fmla="*/ 543739 h 543739"/>
                <a:gd name="connsiteX8" fmla="*/ 190471 w 878349"/>
                <a:gd name="connsiteY8" fmla="*/ 543739 h 543739"/>
                <a:gd name="connsiteX9" fmla="*/ 166602 w 878349"/>
                <a:gd name="connsiteY9" fmla="*/ 543739 h 543739"/>
                <a:gd name="connsiteX10" fmla="*/ 158924 w 878349"/>
                <a:gd name="connsiteY10" fmla="*/ 540559 h 543739"/>
                <a:gd name="connsiteX11" fmla="*/ 152084 w 878349"/>
                <a:gd name="connsiteY11" fmla="*/ 539870 h 543739"/>
                <a:gd name="connsiteX12" fmla="*/ 0 w 878349"/>
                <a:gd name="connsiteY12" fmla="*/ 353268 h 543739"/>
                <a:gd name="connsiteX13" fmla="*/ 190471 w 878349"/>
                <a:gd name="connsiteY13" fmla="*/ 162797 h 543739"/>
                <a:gd name="connsiteX14" fmla="*/ 228858 w 878349"/>
                <a:gd name="connsiteY14" fmla="*/ 166667 h 543739"/>
                <a:gd name="connsiteX15" fmla="*/ 244320 w 878349"/>
                <a:gd name="connsiteY15" fmla="*/ 171467 h 543739"/>
                <a:gd name="connsiteX16" fmla="*/ 526204 w 878349"/>
                <a:gd name="connsiteY16" fmla="*/ 912 h 543739"/>
                <a:gd name="connsiteX0" fmla="*/ 526204 w 878349"/>
                <a:gd name="connsiteY0" fmla="*/ 2110 h 544937"/>
                <a:gd name="connsiteX1" fmla="*/ 753041 w 878349"/>
                <a:gd name="connsiteY1" fmla="*/ 284687 h 544937"/>
                <a:gd name="connsiteX2" fmla="*/ 798544 w 878349"/>
                <a:gd name="connsiteY2" fmla="*/ 293874 h 544937"/>
                <a:gd name="connsiteX3" fmla="*/ 878349 w 878349"/>
                <a:gd name="connsiteY3" fmla="*/ 414271 h 544937"/>
                <a:gd name="connsiteX4" fmla="*/ 798544 w 878349"/>
                <a:gd name="connsiteY4" fmla="*/ 534669 h 544937"/>
                <a:gd name="connsiteX5" fmla="*/ 759827 w 878349"/>
                <a:gd name="connsiteY5" fmla="*/ 542485 h 544937"/>
                <a:gd name="connsiteX6" fmla="*/ 753908 w 878349"/>
                <a:gd name="connsiteY6" fmla="*/ 544937 h 544937"/>
                <a:gd name="connsiteX7" fmla="*/ 747683 w 878349"/>
                <a:gd name="connsiteY7" fmla="*/ 544937 h 544937"/>
                <a:gd name="connsiteX8" fmla="*/ 190471 w 878349"/>
                <a:gd name="connsiteY8" fmla="*/ 544937 h 544937"/>
                <a:gd name="connsiteX9" fmla="*/ 166602 w 878349"/>
                <a:gd name="connsiteY9" fmla="*/ 544937 h 544937"/>
                <a:gd name="connsiteX10" fmla="*/ 158924 w 878349"/>
                <a:gd name="connsiteY10" fmla="*/ 541757 h 544937"/>
                <a:gd name="connsiteX11" fmla="*/ 152084 w 878349"/>
                <a:gd name="connsiteY11" fmla="*/ 541068 h 544937"/>
                <a:gd name="connsiteX12" fmla="*/ 0 w 878349"/>
                <a:gd name="connsiteY12" fmla="*/ 354466 h 544937"/>
                <a:gd name="connsiteX13" fmla="*/ 190471 w 878349"/>
                <a:gd name="connsiteY13" fmla="*/ 163995 h 544937"/>
                <a:gd name="connsiteX14" fmla="*/ 228858 w 878349"/>
                <a:gd name="connsiteY14" fmla="*/ 167865 h 544937"/>
                <a:gd name="connsiteX15" fmla="*/ 244320 w 878349"/>
                <a:gd name="connsiteY15" fmla="*/ 172665 h 544937"/>
                <a:gd name="connsiteX16" fmla="*/ 526204 w 878349"/>
                <a:gd name="connsiteY16" fmla="*/ 2110 h 544937"/>
                <a:gd name="connsiteX0" fmla="*/ 526204 w 878349"/>
                <a:gd name="connsiteY0" fmla="*/ 2045 h 544872"/>
                <a:gd name="connsiteX1" fmla="*/ 753041 w 878349"/>
                <a:gd name="connsiteY1" fmla="*/ 284622 h 544872"/>
                <a:gd name="connsiteX2" fmla="*/ 798544 w 878349"/>
                <a:gd name="connsiteY2" fmla="*/ 293809 h 544872"/>
                <a:gd name="connsiteX3" fmla="*/ 878349 w 878349"/>
                <a:gd name="connsiteY3" fmla="*/ 414206 h 544872"/>
                <a:gd name="connsiteX4" fmla="*/ 798544 w 878349"/>
                <a:gd name="connsiteY4" fmla="*/ 534604 h 544872"/>
                <a:gd name="connsiteX5" fmla="*/ 759827 w 878349"/>
                <a:gd name="connsiteY5" fmla="*/ 542420 h 544872"/>
                <a:gd name="connsiteX6" fmla="*/ 753908 w 878349"/>
                <a:gd name="connsiteY6" fmla="*/ 544872 h 544872"/>
                <a:gd name="connsiteX7" fmla="*/ 747683 w 878349"/>
                <a:gd name="connsiteY7" fmla="*/ 544872 h 544872"/>
                <a:gd name="connsiteX8" fmla="*/ 190471 w 878349"/>
                <a:gd name="connsiteY8" fmla="*/ 544872 h 544872"/>
                <a:gd name="connsiteX9" fmla="*/ 166602 w 878349"/>
                <a:gd name="connsiteY9" fmla="*/ 544872 h 544872"/>
                <a:gd name="connsiteX10" fmla="*/ 158924 w 878349"/>
                <a:gd name="connsiteY10" fmla="*/ 541692 h 544872"/>
                <a:gd name="connsiteX11" fmla="*/ 152084 w 878349"/>
                <a:gd name="connsiteY11" fmla="*/ 541003 h 544872"/>
                <a:gd name="connsiteX12" fmla="*/ 0 w 878349"/>
                <a:gd name="connsiteY12" fmla="*/ 354401 h 544872"/>
                <a:gd name="connsiteX13" fmla="*/ 190471 w 878349"/>
                <a:gd name="connsiteY13" fmla="*/ 163930 h 544872"/>
                <a:gd name="connsiteX14" fmla="*/ 228858 w 878349"/>
                <a:gd name="connsiteY14" fmla="*/ 167800 h 544872"/>
                <a:gd name="connsiteX15" fmla="*/ 244320 w 878349"/>
                <a:gd name="connsiteY15" fmla="*/ 172600 h 544872"/>
                <a:gd name="connsiteX16" fmla="*/ 526204 w 878349"/>
                <a:gd name="connsiteY16" fmla="*/ 2045 h 544872"/>
                <a:gd name="connsiteX0" fmla="*/ 526204 w 878349"/>
                <a:gd name="connsiteY0" fmla="*/ 3099 h 545926"/>
                <a:gd name="connsiteX1" fmla="*/ 753041 w 878349"/>
                <a:gd name="connsiteY1" fmla="*/ 285676 h 545926"/>
                <a:gd name="connsiteX2" fmla="*/ 798544 w 878349"/>
                <a:gd name="connsiteY2" fmla="*/ 294863 h 545926"/>
                <a:gd name="connsiteX3" fmla="*/ 878349 w 878349"/>
                <a:gd name="connsiteY3" fmla="*/ 415260 h 545926"/>
                <a:gd name="connsiteX4" fmla="*/ 798544 w 878349"/>
                <a:gd name="connsiteY4" fmla="*/ 535658 h 545926"/>
                <a:gd name="connsiteX5" fmla="*/ 759827 w 878349"/>
                <a:gd name="connsiteY5" fmla="*/ 543474 h 545926"/>
                <a:gd name="connsiteX6" fmla="*/ 753908 w 878349"/>
                <a:gd name="connsiteY6" fmla="*/ 545926 h 545926"/>
                <a:gd name="connsiteX7" fmla="*/ 747683 w 878349"/>
                <a:gd name="connsiteY7" fmla="*/ 545926 h 545926"/>
                <a:gd name="connsiteX8" fmla="*/ 190471 w 878349"/>
                <a:gd name="connsiteY8" fmla="*/ 545926 h 545926"/>
                <a:gd name="connsiteX9" fmla="*/ 166602 w 878349"/>
                <a:gd name="connsiteY9" fmla="*/ 545926 h 545926"/>
                <a:gd name="connsiteX10" fmla="*/ 158924 w 878349"/>
                <a:gd name="connsiteY10" fmla="*/ 542746 h 545926"/>
                <a:gd name="connsiteX11" fmla="*/ 152084 w 878349"/>
                <a:gd name="connsiteY11" fmla="*/ 542057 h 545926"/>
                <a:gd name="connsiteX12" fmla="*/ 0 w 878349"/>
                <a:gd name="connsiteY12" fmla="*/ 355455 h 545926"/>
                <a:gd name="connsiteX13" fmla="*/ 190471 w 878349"/>
                <a:gd name="connsiteY13" fmla="*/ 164984 h 545926"/>
                <a:gd name="connsiteX14" fmla="*/ 228858 w 878349"/>
                <a:gd name="connsiteY14" fmla="*/ 168854 h 545926"/>
                <a:gd name="connsiteX15" fmla="*/ 244320 w 878349"/>
                <a:gd name="connsiteY15" fmla="*/ 173654 h 545926"/>
                <a:gd name="connsiteX16" fmla="*/ 526204 w 878349"/>
                <a:gd name="connsiteY16" fmla="*/ 3099 h 545926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798544 w 878349"/>
                <a:gd name="connsiteY2" fmla="*/ 294587 h 545650"/>
                <a:gd name="connsiteX3" fmla="*/ 878349 w 878349"/>
                <a:gd name="connsiteY3" fmla="*/ 414984 h 545650"/>
                <a:gd name="connsiteX4" fmla="*/ 798544 w 878349"/>
                <a:gd name="connsiteY4" fmla="*/ 535382 h 545650"/>
                <a:gd name="connsiteX5" fmla="*/ 759827 w 878349"/>
                <a:gd name="connsiteY5" fmla="*/ 543198 h 545650"/>
                <a:gd name="connsiteX6" fmla="*/ 753908 w 878349"/>
                <a:gd name="connsiteY6" fmla="*/ 545650 h 545650"/>
                <a:gd name="connsiteX7" fmla="*/ 747683 w 878349"/>
                <a:gd name="connsiteY7" fmla="*/ 545650 h 545650"/>
                <a:gd name="connsiteX8" fmla="*/ 190471 w 878349"/>
                <a:gd name="connsiteY8" fmla="*/ 545650 h 545650"/>
                <a:gd name="connsiteX9" fmla="*/ 166602 w 878349"/>
                <a:gd name="connsiteY9" fmla="*/ 545650 h 545650"/>
                <a:gd name="connsiteX10" fmla="*/ 158924 w 878349"/>
                <a:gd name="connsiteY10" fmla="*/ 542470 h 545650"/>
                <a:gd name="connsiteX11" fmla="*/ 152084 w 878349"/>
                <a:gd name="connsiteY11" fmla="*/ 541781 h 545650"/>
                <a:gd name="connsiteX12" fmla="*/ 0 w 878349"/>
                <a:gd name="connsiteY12" fmla="*/ 355179 h 545650"/>
                <a:gd name="connsiteX13" fmla="*/ 190471 w 878349"/>
                <a:gd name="connsiteY13" fmla="*/ 164708 h 545650"/>
                <a:gd name="connsiteX14" fmla="*/ 228858 w 878349"/>
                <a:gd name="connsiteY14" fmla="*/ 168578 h 545650"/>
                <a:gd name="connsiteX15" fmla="*/ 244320 w 878349"/>
                <a:gd name="connsiteY15" fmla="*/ 173378 h 545650"/>
                <a:gd name="connsiteX16" fmla="*/ 526204 w 878349"/>
                <a:gd name="connsiteY16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53908 w 878349"/>
                <a:gd name="connsiteY5" fmla="*/ 545650 h 545650"/>
                <a:gd name="connsiteX6" fmla="*/ 747683 w 878349"/>
                <a:gd name="connsiteY6" fmla="*/ 545650 h 545650"/>
                <a:gd name="connsiteX7" fmla="*/ 190471 w 878349"/>
                <a:gd name="connsiteY7" fmla="*/ 545650 h 545650"/>
                <a:gd name="connsiteX8" fmla="*/ 166602 w 878349"/>
                <a:gd name="connsiteY8" fmla="*/ 545650 h 545650"/>
                <a:gd name="connsiteX9" fmla="*/ 158924 w 878349"/>
                <a:gd name="connsiteY9" fmla="*/ 542470 h 545650"/>
                <a:gd name="connsiteX10" fmla="*/ 152084 w 878349"/>
                <a:gd name="connsiteY10" fmla="*/ 541781 h 545650"/>
                <a:gd name="connsiteX11" fmla="*/ 0 w 878349"/>
                <a:gd name="connsiteY11" fmla="*/ 355179 h 545650"/>
                <a:gd name="connsiteX12" fmla="*/ 190471 w 878349"/>
                <a:gd name="connsiteY12" fmla="*/ 164708 h 545650"/>
                <a:gd name="connsiteX13" fmla="*/ 228858 w 878349"/>
                <a:gd name="connsiteY13" fmla="*/ 168578 h 545650"/>
                <a:gd name="connsiteX14" fmla="*/ 244320 w 878349"/>
                <a:gd name="connsiteY14" fmla="*/ 173378 h 545650"/>
                <a:gd name="connsiteX15" fmla="*/ 526204 w 878349"/>
                <a:gd name="connsiteY15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47683 w 878349"/>
                <a:gd name="connsiteY5" fmla="*/ 545650 h 545650"/>
                <a:gd name="connsiteX6" fmla="*/ 190471 w 878349"/>
                <a:gd name="connsiteY6" fmla="*/ 545650 h 545650"/>
                <a:gd name="connsiteX7" fmla="*/ 166602 w 878349"/>
                <a:gd name="connsiteY7" fmla="*/ 545650 h 545650"/>
                <a:gd name="connsiteX8" fmla="*/ 158924 w 878349"/>
                <a:gd name="connsiteY8" fmla="*/ 542470 h 545650"/>
                <a:gd name="connsiteX9" fmla="*/ 152084 w 878349"/>
                <a:gd name="connsiteY9" fmla="*/ 541781 h 545650"/>
                <a:gd name="connsiteX10" fmla="*/ 0 w 878349"/>
                <a:gd name="connsiteY10" fmla="*/ 355179 h 545650"/>
                <a:gd name="connsiteX11" fmla="*/ 190471 w 878349"/>
                <a:gd name="connsiteY11" fmla="*/ 164708 h 545650"/>
                <a:gd name="connsiteX12" fmla="*/ 228858 w 878349"/>
                <a:gd name="connsiteY12" fmla="*/ 168578 h 545650"/>
                <a:gd name="connsiteX13" fmla="*/ 244320 w 878349"/>
                <a:gd name="connsiteY13" fmla="*/ 173378 h 545650"/>
                <a:gd name="connsiteX14" fmla="*/ 526204 w 878349"/>
                <a:gd name="connsiteY14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47683 w 878349"/>
                <a:gd name="connsiteY4" fmla="*/ 545650 h 545650"/>
                <a:gd name="connsiteX5" fmla="*/ 190471 w 878349"/>
                <a:gd name="connsiteY5" fmla="*/ 545650 h 545650"/>
                <a:gd name="connsiteX6" fmla="*/ 166602 w 878349"/>
                <a:gd name="connsiteY6" fmla="*/ 545650 h 545650"/>
                <a:gd name="connsiteX7" fmla="*/ 158924 w 878349"/>
                <a:gd name="connsiteY7" fmla="*/ 542470 h 545650"/>
                <a:gd name="connsiteX8" fmla="*/ 152084 w 878349"/>
                <a:gd name="connsiteY8" fmla="*/ 541781 h 545650"/>
                <a:gd name="connsiteX9" fmla="*/ 0 w 878349"/>
                <a:gd name="connsiteY9" fmla="*/ 355179 h 545650"/>
                <a:gd name="connsiteX10" fmla="*/ 190471 w 878349"/>
                <a:gd name="connsiteY10" fmla="*/ 164708 h 545650"/>
                <a:gd name="connsiteX11" fmla="*/ 228858 w 878349"/>
                <a:gd name="connsiteY11" fmla="*/ 168578 h 545650"/>
                <a:gd name="connsiteX12" fmla="*/ 244320 w 878349"/>
                <a:gd name="connsiteY12" fmla="*/ 173378 h 545650"/>
                <a:gd name="connsiteX13" fmla="*/ 526204 w 878349"/>
                <a:gd name="connsiteY13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60"/>
                <a:gd name="connsiteY0" fmla="*/ 2823 h 545650"/>
                <a:gd name="connsiteX1" fmla="*/ 753041 w 878360"/>
                <a:gd name="connsiteY1" fmla="*/ 285400 h 545650"/>
                <a:gd name="connsiteX2" fmla="*/ 878349 w 878360"/>
                <a:gd name="connsiteY2" fmla="*/ 414984 h 545650"/>
                <a:gd name="connsiteX3" fmla="*/ 747683 w 878360"/>
                <a:gd name="connsiteY3" fmla="*/ 545650 h 545650"/>
                <a:gd name="connsiteX4" fmla="*/ 190471 w 878360"/>
                <a:gd name="connsiteY4" fmla="*/ 545650 h 545650"/>
                <a:gd name="connsiteX5" fmla="*/ 166602 w 878360"/>
                <a:gd name="connsiteY5" fmla="*/ 545650 h 545650"/>
                <a:gd name="connsiteX6" fmla="*/ 158924 w 878360"/>
                <a:gd name="connsiteY6" fmla="*/ 542470 h 545650"/>
                <a:gd name="connsiteX7" fmla="*/ 152084 w 878360"/>
                <a:gd name="connsiteY7" fmla="*/ 541781 h 545650"/>
                <a:gd name="connsiteX8" fmla="*/ 0 w 878360"/>
                <a:gd name="connsiteY8" fmla="*/ 355179 h 545650"/>
                <a:gd name="connsiteX9" fmla="*/ 190471 w 878360"/>
                <a:gd name="connsiteY9" fmla="*/ 164708 h 545650"/>
                <a:gd name="connsiteX10" fmla="*/ 228858 w 878360"/>
                <a:gd name="connsiteY10" fmla="*/ 168578 h 545650"/>
                <a:gd name="connsiteX11" fmla="*/ 244320 w 878360"/>
                <a:gd name="connsiteY11" fmla="*/ 173378 h 545650"/>
                <a:gd name="connsiteX12" fmla="*/ 526204 w 878360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51"/>
                <a:gd name="connsiteY0" fmla="*/ 2823 h 545650"/>
                <a:gd name="connsiteX1" fmla="*/ 753041 w 878351"/>
                <a:gd name="connsiteY1" fmla="*/ 285400 h 545650"/>
                <a:gd name="connsiteX2" fmla="*/ 878349 w 878351"/>
                <a:gd name="connsiteY2" fmla="*/ 414984 h 545650"/>
                <a:gd name="connsiteX3" fmla="*/ 747683 w 878351"/>
                <a:gd name="connsiteY3" fmla="*/ 545650 h 545650"/>
                <a:gd name="connsiteX4" fmla="*/ 190471 w 878351"/>
                <a:gd name="connsiteY4" fmla="*/ 545650 h 545650"/>
                <a:gd name="connsiteX5" fmla="*/ 166602 w 878351"/>
                <a:gd name="connsiteY5" fmla="*/ 545650 h 545650"/>
                <a:gd name="connsiteX6" fmla="*/ 158924 w 878351"/>
                <a:gd name="connsiteY6" fmla="*/ 542470 h 545650"/>
                <a:gd name="connsiteX7" fmla="*/ 152084 w 878351"/>
                <a:gd name="connsiteY7" fmla="*/ 541781 h 545650"/>
                <a:gd name="connsiteX8" fmla="*/ 0 w 878351"/>
                <a:gd name="connsiteY8" fmla="*/ 355179 h 545650"/>
                <a:gd name="connsiteX9" fmla="*/ 190471 w 878351"/>
                <a:gd name="connsiteY9" fmla="*/ 164708 h 545650"/>
                <a:gd name="connsiteX10" fmla="*/ 228858 w 878351"/>
                <a:gd name="connsiteY10" fmla="*/ 168578 h 545650"/>
                <a:gd name="connsiteX11" fmla="*/ 244320 w 878351"/>
                <a:gd name="connsiteY11" fmla="*/ 173378 h 545650"/>
                <a:gd name="connsiteX12" fmla="*/ 526204 w 878351"/>
                <a:gd name="connsiteY12" fmla="*/ 2823 h 545650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7585 w 879730"/>
                <a:gd name="connsiteY0" fmla="*/ 2823 h 545651"/>
                <a:gd name="connsiteX1" fmla="*/ 754422 w 879730"/>
                <a:gd name="connsiteY1" fmla="*/ 285400 h 545651"/>
                <a:gd name="connsiteX2" fmla="*/ 879730 w 879730"/>
                <a:gd name="connsiteY2" fmla="*/ 414984 h 545651"/>
                <a:gd name="connsiteX3" fmla="*/ 749064 w 879730"/>
                <a:gd name="connsiteY3" fmla="*/ 545650 h 545651"/>
                <a:gd name="connsiteX4" fmla="*/ 191852 w 879730"/>
                <a:gd name="connsiteY4" fmla="*/ 545650 h 545651"/>
                <a:gd name="connsiteX5" fmla="*/ 167983 w 879730"/>
                <a:gd name="connsiteY5" fmla="*/ 545650 h 545651"/>
                <a:gd name="connsiteX6" fmla="*/ 160305 w 879730"/>
                <a:gd name="connsiteY6" fmla="*/ 542470 h 545651"/>
                <a:gd name="connsiteX7" fmla="*/ 153465 w 879730"/>
                <a:gd name="connsiteY7" fmla="*/ 541781 h 545651"/>
                <a:gd name="connsiteX8" fmla="*/ 1381 w 879730"/>
                <a:gd name="connsiteY8" fmla="*/ 355179 h 545651"/>
                <a:gd name="connsiteX9" fmla="*/ 230239 w 879730"/>
                <a:gd name="connsiteY9" fmla="*/ 168578 h 545651"/>
                <a:gd name="connsiteX10" fmla="*/ 245701 w 879730"/>
                <a:gd name="connsiteY10" fmla="*/ 173378 h 545651"/>
                <a:gd name="connsiteX11" fmla="*/ 527585 w 879730"/>
                <a:gd name="connsiteY11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6208 w 878353"/>
                <a:gd name="connsiteY0" fmla="*/ 2823 h 545651"/>
                <a:gd name="connsiteX1" fmla="*/ 753045 w 878353"/>
                <a:gd name="connsiteY1" fmla="*/ 285400 h 545651"/>
                <a:gd name="connsiteX2" fmla="*/ 878353 w 878353"/>
                <a:gd name="connsiteY2" fmla="*/ 414984 h 545651"/>
                <a:gd name="connsiteX3" fmla="*/ 747687 w 878353"/>
                <a:gd name="connsiteY3" fmla="*/ 545650 h 545651"/>
                <a:gd name="connsiteX4" fmla="*/ 190475 w 878353"/>
                <a:gd name="connsiteY4" fmla="*/ 545650 h 545651"/>
                <a:gd name="connsiteX5" fmla="*/ 166606 w 878353"/>
                <a:gd name="connsiteY5" fmla="*/ 545650 h 545651"/>
                <a:gd name="connsiteX6" fmla="*/ 158928 w 878353"/>
                <a:gd name="connsiteY6" fmla="*/ 542470 h 545651"/>
                <a:gd name="connsiteX7" fmla="*/ 152088 w 878353"/>
                <a:gd name="connsiteY7" fmla="*/ 541781 h 545651"/>
                <a:gd name="connsiteX8" fmla="*/ 4 w 878353"/>
                <a:gd name="connsiteY8" fmla="*/ 355179 h 545651"/>
                <a:gd name="connsiteX9" fmla="*/ 244324 w 878353"/>
                <a:gd name="connsiteY9" fmla="*/ 173378 h 545651"/>
                <a:gd name="connsiteX10" fmla="*/ 526208 w 878353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66614 w 878361"/>
                <a:gd name="connsiteY5" fmla="*/ 545650 h 545651"/>
                <a:gd name="connsiteX6" fmla="*/ 158936 w 878361"/>
                <a:gd name="connsiteY6" fmla="*/ 542470 h 545651"/>
                <a:gd name="connsiteX7" fmla="*/ 152096 w 878361"/>
                <a:gd name="connsiteY7" fmla="*/ 541781 h 545651"/>
                <a:gd name="connsiteX8" fmla="*/ 12 w 878361"/>
                <a:gd name="connsiteY8" fmla="*/ 355179 h 545651"/>
                <a:gd name="connsiteX9" fmla="*/ 244332 w 878361"/>
                <a:gd name="connsiteY9" fmla="*/ 173378 h 545651"/>
                <a:gd name="connsiteX10" fmla="*/ 526216 w 878361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8936 w 878361"/>
                <a:gd name="connsiteY5" fmla="*/ 542470 h 545651"/>
                <a:gd name="connsiteX6" fmla="*/ 152096 w 878361"/>
                <a:gd name="connsiteY6" fmla="*/ 541781 h 545651"/>
                <a:gd name="connsiteX7" fmla="*/ 12 w 878361"/>
                <a:gd name="connsiteY7" fmla="*/ 355179 h 545651"/>
                <a:gd name="connsiteX8" fmla="*/ 244332 w 878361"/>
                <a:gd name="connsiteY8" fmla="*/ 173378 h 545651"/>
                <a:gd name="connsiteX9" fmla="*/ 526216 w 878361"/>
                <a:gd name="connsiteY9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2096 w 878361"/>
                <a:gd name="connsiteY5" fmla="*/ 541781 h 545651"/>
                <a:gd name="connsiteX6" fmla="*/ 12 w 878361"/>
                <a:gd name="connsiteY6" fmla="*/ 355179 h 545651"/>
                <a:gd name="connsiteX7" fmla="*/ 244332 w 878361"/>
                <a:gd name="connsiteY7" fmla="*/ 173378 h 545651"/>
                <a:gd name="connsiteX8" fmla="*/ 526216 w 878361"/>
                <a:gd name="connsiteY8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2 w 878361"/>
                <a:gd name="connsiteY5" fmla="*/ 355179 h 545651"/>
                <a:gd name="connsiteX6" fmla="*/ 244332 w 878361"/>
                <a:gd name="connsiteY6" fmla="*/ 173378 h 545651"/>
                <a:gd name="connsiteX7" fmla="*/ 526216 w 878361"/>
                <a:gd name="connsiteY7" fmla="*/ 2823 h 545651"/>
                <a:gd name="connsiteX0" fmla="*/ 528231 w 880376"/>
                <a:gd name="connsiteY0" fmla="*/ 2823 h 545651"/>
                <a:gd name="connsiteX1" fmla="*/ 755068 w 880376"/>
                <a:gd name="connsiteY1" fmla="*/ 285400 h 545651"/>
                <a:gd name="connsiteX2" fmla="*/ 880376 w 880376"/>
                <a:gd name="connsiteY2" fmla="*/ 414984 h 545651"/>
                <a:gd name="connsiteX3" fmla="*/ 749710 w 880376"/>
                <a:gd name="connsiteY3" fmla="*/ 545650 h 545651"/>
                <a:gd name="connsiteX4" fmla="*/ 192498 w 880376"/>
                <a:gd name="connsiteY4" fmla="*/ 545650 h 545651"/>
                <a:gd name="connsiteX5" fmla="*/ 2027 w 880376"/>
                <a:gd name="connsiteY5" fmla="*/ 355179 h 545651"/>
                <a:gd name="connsiteX6" fmla="*/ 246347 w 880376"/>
                <a:gd name="connsiteY6" fmla="*/ 173378 h 545651"/>
                <a:gd name="connsiteX7" fmla="*/ 528231 w 880376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245 w 878390"/>
                <a:gd name="connsiteY0" fmla="*/ 2823 h 545651"/>
                <a:gd name="connsiteX1" fmla="*/ 753082 w 878390"/>
                <a:gd name="connsiteY1" fmla="*/ 285400 h 545651"/>
                <a:gd name="connsiteX2" fmla="*/ 878390 w 878390"/>
                <a:gd name="connsiteY2" fmla="*/ 414984 h 545651"/>
                <a:gd name="connsiteX3" fmla="*/ 747724 w 878390"/>
                <a:gd name="connsiteY3" fmla="*/ 545650 h 545651"/>
                <a:gd name="connsiteX4" fmla="*/ 190512 w 878390"/>
                <a:gd name="connsiteY4" fmla="*/ 545650 h 545651"/>
                <a:gd name="connsiteX5" fmla="*/ 41 w 878390"/>
                <a:gd name="connsiteY5" fmla="*/ 355179 h 545651"/>
                <a:gd name="connsiteX6" fmla="*/ 244361 w 878390"/>
                <a:gd name="connsiteY6" fmla="*/ 173378 h 545651"/>
                <a:gd name="connsiteX7" fmla="*/ 526245 w 878390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721 w 878866"/>
                <a:gd name="connsiteY0" fmla="*/ 2823 h 545651"/>
                <a:gd name="connsiteX1" fmla="*/ 753558 w 878866"/>
                <a:gd name="connsiteY1" fmla="*/ 285400 h 545651"/>
                <a:gd name="connsiteX2" fmla="*/ 878866 w 878866"/>
                <a:gd name="connsiteY2" fmla="*/ 414984 h 545651"/>
                <a:gd name="connsiteX3" fmla="*/ 748200 w 878866"/>
                <a:gd name="connsiteY3" fmla="*/ 545650 h 545651"/>
                <a:gd name="connsiteX4" fmla="*/ 190988 w 878866"/>
                <a:gd name="connsiteY4" fmla="*/ 545650 h 545651"/>
                <a:gd name="connsiteX5" fmla="*/ 517 w 878866"/>
                <a:gd name="connsiteY5" fmla="*/ 355179 h 545651"/>
                <a:gd name="connsiteX6" fmla="*/ 244837 w 878866"/>
                <a:gd name="connsiteY6" fmla="*/ 173378 h 545651"/>
                <a:gd name="connsiteX7" fmla="*/ 526721 w 878866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91" h="545651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noFill/>
            <a:ln w="1270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3" tIns="143387" rIns="179233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1960" b="1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E8EA262-DE05-46E8-9BFD-764648F84EB8}"/>
                </a:ext>
              </a:extLst>
            </p:cNvPr>
            <p:cNvSpPr/>
            <p:nvPr/>
          </p:nvSpPr>
          <p:spPr bwMode="auto">
            <a:xfrm>
              <a:off x="11138157" y="3021086"/>
              <a:ext cx="205040" cy="148466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40C2254-0D34-487C-A2E2-A5129AEEFA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45742" y="2947705"/>
              <a:ext cx="0" cy="316340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05EB407-F2CE-48C4-9F55-46A465FE75A8}"/>
              </a:ext>
            </a:extLst>
          </p:cNvPr>
          <p:cNvGrpSpPr/>
          <p:nvPr/>
        </p:nvGrpSpPr>
        <p:grpSpPr>
          <a:xfrm>
            <a:off x="7140780" y="2983700"/>
            <a:ext cx="589396" cy="466000"/>
            <a:chOff x="967154" y="1481462"/>
            <a:chExt cx="5331069" cy="4214950"/>
          </a:xfrm>
          <a:noFill/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306740C-2AA3-4EB9-A261-CD3D74F0F865}"/>
                </a:ext>
              </a:extLst>
            </p:cNvPr>
            <p:cNvCxnSpPr>
              <a:cxnSpLocks/>
            </p:cNvCxnSpPr>
            <p:nvPr/>
          </p:nvCxnSpPr>
          <p:spPr>
            <a:xfrm>
              <a:off x="967154" y="5696412"/>
              <a:ext cx="5331069" cy="0"/>
            </a:xfrm>
            <a:prstGeom prst="line">
              <a:avLst/>
            </a:prstGeom>
            <a:grpFill/>
            <a:ln w="15875">
              <a:solidFill>
                <a:schemeClr val="tx2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3047A07-1898-4263-BDCD-9E4D1AA22995}"/>
                </a:ext>
              </a:extLst>
            </p:cNvPr>
            <p:cNvSpPr/>
            <p:nvPr/>
          </p:nvSpPr>
          <p:spPr bwMode="auto">
            <a:xfrm>
              <a:off x="1286608" y="2696308"/>
              <a:ext cx="2793023" cy="3000104"/>
            </a:xfrm>
            <a:prstGeom prst="rect">
              <a:avLst/>
            </a:prstGeom>
            <a:grpFill/>
            <a:ln w="15875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201AF38-9274-4785-A5B4-0F067AD23169}"/>
                </a:ext>
              </a:extLst>
            </p:cNvPr>
            <p:cNvSpPr/>
            <p:nvPr/>
          </p:nvSpPr>
          <p:spPr bwMode="auto">
            <a:xfrm>
              <a:off x="2225919" y="4700954"/>
              <a:ext cx="914400" cy="995458"/>
            </a:xfrm>
            <a:prstGeom prst="rect">
              <a:avLst/>
            </a:prstGeom>
            <a:grpFill/>
            <a:ln w="15875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Freeform: Shape 404">
              <a:extLst>
                <a:ext uri="{FF2B5EF4-FFF2-40B4-BE49-F238E27FC236}">
                  <a16:creationId xmlns:a16="http://schemas.microsoft.com/office/drawing/2014/main" id="{9D4E3128-E5A7-4064-9D9D-11CAE9468728}"/>
                </a:ext>
              </a:extLst>
            </p:cNvPr>
            <p:cNvSpPr/>
            <p:nvPr/>
          </p:nvSpPr>
          <p:spPr bwMode="auto">
            <a:xfrm>
              <a:off x="3301093" y="1481462"/>
              <a:ext cx="2666747" cy="4214948"/>
            </a:xfrm>
            <a:custGeom>
              <a:avLst/>
              <a:gdLst>
                <a:gd name="connsiteX0" fmla="*/ 0 w 2662937"/>
                <a:gd name="connsiteY0" fmla="*/ 0 h 4214948"/>
                <a:gd name="connsiteX1" fmla="*/ 2662937 w 2662937"/>
                <a:gd name="connsiteY1" fmla="*/ 0 h 4214948"/>
                <a:gd name="connsiteX2" fmla="*/ 2662937 w 2662937"/>
                <a:gd name="connsiteY2" fmla="*/ 4214948 h 4214948"/>
                <a:gd name="connsiteX3" fmla="*/ 0 w 2662937"/>
                <a:gd name="connsiteY3" fmla="*/ 4214948 h 4214948"/>
                <a:gd name="connsiteX4" fmla="*/ 0 w 2662937"/>
                <a:gd name="connsiteY4" fmla="*/ 3286480 h 4214948"/>
                <a:gd name="connsiteX5" fmla="*/ 864617 w 2662937"/>
                <a:gd name="connsiteY5" fmla="*/ 3286480 h 4214948"/>
                <a:gd name="connsiteX6" fmla="*/ 864617 w 2662937"/>
                <a:gd name="connsiteY6" fmla="*/ 896983 h 4214948"/>
                <a:gd name="connsiteX7" fmla="*/ 0 w 2662937"/>
                <a:gd name="connsiteY7" fmla="*/ 896983 h 4214948"/>
                <a:gd name="connsiteX8" fmla="*/ 0 w 2662937"/>
                <a:gd name="connsiteY8" fmla="*/ 0 h 4214948"/>
                <a:gd name="connsiteX0" fmla="*/ 864617 w 2662937"/>
                <a:gd name="connsiteY0" fmla="*/ 3286480 h 4214948"/>
                <a:gd name="connsiteX1" fmla="*/ 864617 w 2662937"/>
                <a:gd name="connsiteY1" fmla="*/ 896983 h 4214948"/>
                <a:gd name="connsiteX2" fmla="*/ 0 w 2662937"/>
                <a:gd name="connsiteY2" fmla="*/ 896983 h 4214948"/>
                <a:gd name="connsiteX3" fmla="*/ 0 w 2662937"/>
                <a:gd name="connsiteY3" fmla="*/ 0 h 4214948"/>
                <a:gd name="connsiteX4" fmla="*/ 2662937 w 2662937"/>
                <a:gd name="connsiteY4" fmla="*/ 0 h 4214948"/>
                <a:gd name="connsiteX5" fmla="*/ 2662937 w 2662937"/>
                <a:gd name="connsiteY5" fmla="*/ 4214948 h 4214948"/>
                <a:gd name="connsiteX6" fmla="*/ 0 w 2662937"/>
                <a:gd name="connsiteY6" fmla="*/ 4214948 h 4214948"/>
                <a:gd name="connsiteX7" fmla="*/ 0 w 2662937"/>
                <a:gd name="connsiteY7" fmla="*/ 3286480 h 4214948"/>
                <a:gd name="connsiteX8" fmla="*/ 956057 w 2662937"/>
                <a:gd name="connsiteY8" fmla="*/ 3377920 h 4214948"/>
                <a:gd name="connsiteX0" fmla="*/ 864617 w 2662937"/>
                <a:gd name="connsiteY0" fmla="*/ 3286480 h 4214948"/>
                <a:gd name="connsiteX1" fmla="*/ 864617 w 2662937"/>
                <a:gd name="connsiteY1" fmla="*/ 896983 h 4214948"/>
                <a:gd name="connsiteX2" fmla="*/ 0 w 2662937"/>
                <a:gd name="connsiteY2" fmla="*/ 896983 h 4214948"/>
                <a:gd name="connsiteX3" fmla="*/ 0 w 2662937"/>
                <a:gd name="connsiteY3" fmla="*/ 0 h 4214948"/>
                <a:gd name="connsiteX4" fmla="*/ 2662937 w 2662937"/>
                <a:gd name="connsiteY4" fmla="*/ 0 h 4214948"/>
                <a:gd name="connsiteX5" fmla="*/ 2662937 w 2662937"/>
                <a:gd name="connsiteY5" fmla="*/ 4214948 h 4214948"/>
                <a:gd name="connsiteX6" fmla="*/ 0 w 2662937"/>
                <a:gd name="connsiteY6" fmla="*/ 4214948 h 4214948"/>
                <a:gd name="connsiteX7" fmla="*/ 0 w 2662937"/>
                <a:gd name="connsiteY7" fmla="*/ 3286480 h 4214948"/>
                <a:gd name="connsiteX0" fmla="*/ 864617 w 2662937"/>
                <a:gd name="connsiteY0" fmla="*/ 3286480 h 4214948"/>
                <a:gd name="connsiteX1" fmla="*/ 864617 w 2662937"/>
                <a:gd name="connsiteY1" fmla="*/ 896983 h 4214948"/>
                <a:gd name="connsiteX2" fmla="*/ 0 w 2662937"/>
                <a:gd name="connsiteY2" fmla="*/ 896983 h 4214948"/>
                <a:gd name="connsiteX3" fmla="*/ 0 w 2662937"/>
                <a:gd name="connsiteY3" fmla="*/ 0 h 4214948"/>
                <a:gd name="connsiteX4" fmla="*/ 2662937 w 2662937"/>
                <a:gd name="connsiteY4" fmla="*/ 0 h 4214948"/>
                <a:gd name="connsiteX5" fmla="*/ 2662937 w 2662937"/>
                <a:gd name="connsiteY5" fmla="*/ 4214948 h 4214948"/>
                <a:gd name="connsiteX6" fmla="*/ 0 w 2662937"/>
                <a:gd name="connsiteY6" fmla="*/ 4214948 h 4214948"/>
                <a:gd name="connsiteX0" fmla="*/ 864617 w 2662937"/>
                <a:gd name="connsiteY0" fmla="*/ 896983 h 4214948"/>
                <a:gd name="connsiteX1" fmla="*/ 0 w 2662937"/>
                <a:gd name="connsiteY1" fmla="*/ 896983 h 4214948"/>
                <a:gd name="connsiteX2" fmla="*/ 0 w 2662937"/>
                <a:gd name="connsiteY2" fmla="*/ 0 h 4214948"/>
                <a:gd name="connsiteX3" fmla="*/ 2662937 w 2662937"/>
                <a:gd name="connsiteY3" fmla="*/ 0 h 4214948"/>
                <a:gd name="connsiteX4" fmla="*/ 2662937 w 2662937"/>
                <a:gd name="connsiteY4" fmla="*/ 4214948 h 4214948"/>
                <a:gd name="connsiteX5" fmla="*/ 0 w 2662937"/>
                <a:gd name="connsiteY5" fmla="*/ 4214948 h 4214948"/>
                <a:gd name="connsiteX0" fmla="*/ 0 w 2662937"/>
                <a:gd name="connsiteY0" fmla="*/ 896983 h 4214948"/>
                <a:gd name="connsiteX1" fmla="*/ 0 w 2662937"/>
                <a:gd name="connsiteY1" fmla="*/ 0 h 4214948"/>
                <a:gd name="connsiteX2" fmla="*/ 2662937 w 2662937"/>
                <a:gd name="connsiteY2" fmla="*/ 0 h 4214948"/>
                <a:gd name="connsiteX3" fmla="*/ 2662937 w 2662937"/>
                <a:gd name="connsiteY3" fmla="*/ 4214948 h 4214948"/>
                <a:gd name="connsiteX4" fmla="*/ 0 w 2662937"/>
                <a:gd name="connsiteY4" fmla="*/ 4214948 h 421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2937" h="4214948">
                  <a:moveTo>
                    <a:pt x="0" y="896983"/>
                  </a:moveTo>
                  <a:lnTo>
                    <a:pt x="0" y="0"/>
                  </a:lnTo>
                  <a:lnTo>
                    <a:pt x="2662937" y="0"/>
                  </a:lnTo>
                  <a:lnTo>
                    <a:pt x="2662937" y="4214948"/>
                  </a:lnTo>
                  <a:lnTo>
                    <a:pt x="0" y="4214948"/>
                  </a:lnTo>
                </a:path>
              </a:pathLst>
            </a:custGeom>
            <a:grpFill/>
            <a:ln w="15875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Freeform: Shape 405">
              <a:extLst>
                <a:ext uri="{FF2B5EF4-FFF2-40B4-BE49-F238E27FC236}">
                  <a16:creationId xmlns:a16="http://schemas.microsoft.com/office/drawing/2014/main" id="{487BFDAB-7F95-41F0-9072-A45866C05680}"/>
                </a:ext>
              </a:extLst>
            </p:cNvPr>
            <p:cNvSpPr/>
            <p:nvPr/>
          </p:nvSpPr>
          <p:spPr bwMode="auto">
            <a:xfrm>
              <a:off x="4427765" y="4700955"/>
              <a:ext cx="647700" cy="995456"/>
            </a:xfrm>
            <a:custGeom>
              <a:avLst/>
              <a:gdLst>
                <a:gd name="connsiteX0" fmla="*/ 48985 w 696685"/>
                <a:gd name="connsiteY0" fmla="*/ 0 h 1831521"/>
                <a:gd name="connsiteX1" fmla="*/ 696685 w 696685"/>
                <a:gd name="connsiteY1" fmla="*/ 0 h 1831521"/>
                <a:gd name="connsiteX2" fmla="*/ 696685 w 696685"/>
                <a:gd name="connsiteY2" fmla="*/ 1831521 h 1831521"/>
                <a:gd name="connsiteX3" fmla="*/ 0 w 696685"/>
                <a:gd name="connsiteY3" fmla="*/ 1831521 h 1831521"/>
                <a:gd name="connsiteX4" fmla="*/ 0 w 696685"/>
                <a:gd name="connsiteY4" fmla="*/ 1302517 h 1831521"/>
                <a:gd name="connsiteX5" fmla="*/ 48985 w 696685"/>
                <a:gd name="connsiteY5" fmla="*/ 1302517 h 1831521"/>
                <a:gd name="connsiteX0" fmla="*/ 48985 w 696685"/>
                <a:gd name="connsiteY0" fmla="*/ 1302517 h 1831521"/>
                <a:gd name="connsiteX1" fmla="*/ 48985 w 696685"/>
                <a:gd name="connsiteY1" fmla="*/ 0 h 1831521"/>
                <a:gd name="connsiteX2" fmla="*/ 696685 w 696685"/>
                <a:gd name="connsiteY2" fmla="*/ 0 h 1831521"/>
                <a:gd name="connsiteX3" fmla="*/ 696685 w 696685"/>
                <a:gd name="connsiteY3" fmla="*/ 1831521 h 1831521"/>
                <a:gd name="connsiteX4" fmla="*/ 0 w 696685"/>
                <a:gd name="connsiteY4" fmla="*/ 1831521 h 1831521"/>
                <a:gd name="connsiteX5" fmla="*/ 0 w 696685"/>
                <a:gd name="connsiteY5" fmla="*/ 1302517 h 1831521"/>
                <a:gd name="connsiteX6" fmla="*/ 140425 w 696685"/>
                <a:gd name="connsiteY6" fmla="*/ 1470756 h 1831521"/>
                <a:gd name="connsiteX0" fmla="*/ 48985 w 696685"/>
                <a:gd name="connsiteY0" fmla="*/ 1302517 h 1831521"/>
                <a:gd name="connsiteX1" fmla="*/ 48985 w 696685"/>
                <a:gd name="connsiteY1" fmla="*/ 0 h 1831521"/>
                <a:gd name="connsiteX2" fmla="*/ 696685 w 696685"/>
                <a:gd name="connsiteY2" fmla="*/ 0 h 1831521"/>
                <a:gd name="connsiteX3" fmla="*/ 696685 w 696685"/>
                <a:gd name="connsiteY3" fmla="*/ 1831521 h 1831521"/>
                <a:gd name="connsiteX4" fmla="*/ 0 w 696685"/>
                <a:gd name="connsiteY4" fmla="*/ 1831521 h 1831521"/>
                <a:gd name="connsiteX5" fmla="*/ 0 w 696685"/>
                <a:gd name="connsiteY5" fmla="*/ 1302517 h 1831521"/>
                <a:gd name="connsiteX0" fmla="*/ 48985 w 696685"/>
                <a:gd name="connsiteY0" fmla="*/ 1302517 h 1831521"/>
                <a:gd name="connsiteX1" fmla="*/ 48985 w 696685"/>
                <a:gd name="connsiteY1" fmla="*/ 0 h 1831521"/>
                <a:gd name="connsiteX2" fmla="*/ 696685 w 696685"/>
                <a:gd name="connsiteY2" fmla="*/ 0 h 1831521"/>
                <a:gd name="connsiteX3" fmla="*/ 696685 w 696685"/>
                <a:gd name="connsiteY3" fmla="*/ 1831521 h 1831521"/>
                <a:gd name="connsiteX4" fmla="*/ 0 w 696685"/>
                <a:gd name="connsiteY4" fmla="*/ 1831521 h 1831521"/>
                <a:gd name="connsiteX0" fmla="*/ 48985 w 696685"/>
                <a:gd name="connsiteY0" fmla="*/ 0 h 1831521"/>
                <a:gd name="connsiteX1" fmla="*/ 696685 w 696685"/>
                <a:gd name="connsiteY1" fmla="*/ 0 h 1831521"/>
                <a:gd name="connsiteX2" fmla="*/ 696685 w 696685"/>
                <a:gd name="connsiteY2" fmla="*/ 1831521 h 1831521"/>
                <a:gd name="connsiteX3" fmla="*/ 0 w 696685"/>
                <a:gd name="connsiteY3" fmla="*/ 1831521 h 1831521"/>
                <a:gd name="connsiteX0" fmla="*/ 0 w 647700"/>
                <a:gd name="connsiteY0" fmla="*/ 0 h 1831521"/>
                <a:gd name="connsiteX1" fmla="*/ 647700 w 647700"/>
                <a:gd name="connsiteY1" fmla="*/ 0 h 1831521"/>
                <a:gd name="connsiteX2" fmla="*/ 647700 w 647700"/>
                <a:gd name="connsiteY2" fmla="*/ 1831521 h 183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7700" h="1831521">
                  <a:moveTo>
                    <a:pt x="0" y="0"/>
                  </a:moveTo>
                  <a:lnTo>
                    <a:pt x="647700" y="0"/>
                  </a:lnTo>
                  <a:lnTo>
                    <a:pt x="647700" y="1831521"/>
                  </a:lnTo>
                </a:path>
              </a:pathLst>
            </a:custGeom>
            <a:grpFill/>
            <a:ln w="15875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57F0040-B427-4D8D-A460-6C40B007E598}"/>
              </a:ext>
            </a:extLst>
          </p:cNvPr>
          <p:cNvSpPr txBox="1"/>
          <p:nvPr/>
        </p:nvSpPr>
        <p:spPr>
          <a:xfrm>
            <a:off x="3372709" y="3002460"/>
            <a:ext cx="2053598" cy="365760"/>
          </a:xfrm>
          <a:prstGeom prst="rect">
            <a:avLst/>
          </a:prstGeom>
          <a:noFill/>
        </p:spPr>
        <p:txBody>
          <a:bodyPr wrap="square" lIns="182880" tIns="91440" rIns="91440" bIns="91440" rtlCol="0">
            <a:noAutofit/>
          </a:bodyPr>
          <a:lstStyle/>
          <a:p>
            <a:pPr>
              <a:lnSpc>
                <a:spcPct val="90000"/>
              </a:lnSpc>
              <a:spcAft>
                <a:spcPts val="988"/>
              </a:spcAft>
              <a:buSzPct val="90000"/>
              <a:defRPr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pPr>
            <a:r>
              <a:rPr lang="en-US" sz="1600" dirty="0">
                <a:gradFill>
                  <a:gsLst>
                    <a:gs pos="40075">
                      <a:schemeClr val="accent2">
                        <a:lumMod val="50000"/>
                      </a:schemeClr>
                    </a:gs>
                    <a:gs pos="30000">
                      <a:schemeClr val="accent2">
                        <a:lumMod val="50000"/>
                      </a:schemeClr>
                    </a:gs>
                  </a:gsLst>
                  <a:lin ang="5400000" scaled="0"/>
                </a:gradFill>
              </a:rPr>
              <a:t>Models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E30825-0E8F-4B31-BA9B-CD0D4AC1C55C}"/>
              </a:ext>
            </a:extLst>
          </p:cNvPr>
          <p:cNvGrpSpPr>
            <a:grpSpLocks noChangeAspect="1"/>
          </p:cNvGrpSpPr>
          <p:nvPr/>
        </p:nvGrpSpPr>
        <p:grpSpPr>
          <a:xfrm rot="1800000">
            <a:off x="2826954" y="2986891"/>
            <a:ext cx="394508" cy="457200"/>
            <a:chOff x="6281977" y="1925712"/>
            <a:chExt cx="609366" cy="706203"/>
          </a:xfrm>
        </p:grpSpPr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id="{4407B4F5-B895-4BDC-8732-38C23AAD7070}"/>
                </a:ext>
              </a:extLst>
            </p:cNvPr>
            <p:cNvSpPr/>
            <p:nvPr/>
          </p:nvSpPr>
          <p:spPr bwMode="auto">
            <a:xfrm rot="16200000">
              <a:off x="6261742" y="2000529"/>
              <a:ext cx="651443" cy="557784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D2DAE09-5364-4721-9D4D-F2F0ED17D0E9}"/>
                </a:ext>
              </a:extLst>
            </p:cNvPr>
            <p:cNvCxnSpPr>
              <a:stCxn id="36" idx="3"/>
              <a:endCxn id="36" idx="0"/>
            </p:cNvCxnSpPr>
            <p:nvPr/>
          </p:nvCxnSpPr>
          <p:spPr>
            <a:xfrm flipV="1">
              <a:off x="6587464" y="1953700"/>
              <a:ext cx="0" cy="651443"/>
            </a:xfrm>
            <a:prstGeom prst="line">
              <a:avLst/>
            </a:prstGeom>
            <a:ln w="12700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18DFE56-51D7-4A85-9C78-7938A19130B3}"/>
                </a:ext>
              </a:extLst>
            </p:cNvPr>
            <p:cNvGrpSpPr/>
            <p:nvPr/>
          </p:nvGrpSpPr>
          <p:grpSpPr>
            <a:xfrm>
              <a:off x="6584950" y="2093649"/>
              <a:ext cx="281406" cy="372551"/>
              <a:chOff x="6584950" y="2093146"/>
              <a:chExt cx="281406" cy="372551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D64ECA6C-DD94-4856-8EB8-74665D9D1176}"/>
                  </a:ext>
                </a:extLst>
              </p:cNvPr>
              <p:cNvCxnSpPr>
                <a:cxnSpLocks/>
                <a:stCxn id="36" idx="2"/>
              </p:cNvCxnSpPr>
              <p:nvPr/>
            </p:nvCxnSpPr>
            <p:spPr>
              <a:xfrm flipH="1" flipV="1">
                <a:off x="6584950" y="2415525"/>
                <a:ext cx="281406" cy="50172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FE8B6DBE-E7D5-4D12-B527-FB1EE905278D}"/>
                  </a:ext>
                </a:extLst>
              </p:cNvPr>
              <p:cNvCxnSpPr>
                <a:stCxn id="36" idx="1"/>
              </p:cNvCxnSpPr>
              <p:nvPr/>
            </p:nvCxnSpPr>
            <p:spPr>
              <a:xfrm flipH="1">
                <a:off x="6584950" y="2093146"/>
                <a:ext cx="281406" cy="110304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49BAD500-F8F2-42A8-B3B8-21CC0B210B8A}"/>
                  </a:ext>
                </a:extLst>
              </p:cNvPr>
              <p:cNvCxnSpPr>
                <a:cxnSpLocks/>
                <a:stCxn id="36" idx="1"/>
              </p:cNvCxnSpPr>
              <p:nvPr/>
            </p:nvCxnSpPr>
            <p:spPr>
              <a:xfrm flipH="1">
                <a:off x="6584950" y="2093146"/>
                <a:ext cx="281406" cy="322378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15F60D7-D6F5-41D4-8257-209F91EAE5B0}"/>
                </a:ext>
              </a:extLst>
            </p:cNvPr>
            <p:cNvGrpSpPr/>
            <p:nvPr/>
          </p:nvGrpSpPr>
          <p:grpSpPr>
            <a:xfrm flipH="1">
              <a:off x="6304801" y="2093649"/>
              <a:ext cx="281406" cy="372551"/>
              <a:chOff x="6584950" y="2093146"/>
              <a:chExt cx="281406" cy="372551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B713B8E-944F-4E8C-B4FA-003F7ACE6E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4950" y="2415525"/>
                <a:ext cx="281406" cy="50172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9CE33B95-6B50-4D85-9ECC-EE3A5AC1ECDA}"/>
                  </a:ext>
                </a:extLst>
              </p:cNvPr>
              <p:cNvCxnSpPr/>
              <p:nvPr/>
            </p:nvCxnSpPr>
            <p:spPr>
              <a:xfrm flipH="1">
                <a:off x="6584950" y="2093146"/>
                <a:ext cx="281406" cy="110304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8882476-01D2-4398-A716-BE5674C58E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84950" y="2093146"/>
                <a:ext cx="281406" cy="322378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ED6D594-CAF7-4D01-B097-E10D09424407}"/>
                </a:ext>
              </a:extLst>
            </p:cNvPr>
            <p:cNvSpPr/>
            <p:nvPr/>
          </p:nvSpPr>
          <p:spPr bwMode="auto">
            <a:xfrm>
              <a:off x="6281977" y="2066999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B943D3E-F75A-40D1-BDFC-8E7600FE345A}"/>
                </a:ext>
              </a:extLst>
            </p:cNvPr>
            <p:cNvSpPr/>
            <p:nvPr/>
          </p:nvSpPr>
          <p:spPr bwMode="auto">
            <a:xfrm>
              <a:off x="6558202" y="2173362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F0CCAAE-3982-4108-B1C9-299C9C4247CE}"/>
                </a:ext>
              </a:extLst>
            </p:cNvPr>
            <p:cNvSpPr/>
            <p:nvPr/>
          </p:nvSpPr>
          <p:spPr bwMode="auto">
            <a:xfrm>
              <a:off x="6831252" y="2066999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FC2E1A8-B6ED-4ACB-BB32-6030FB15E45B}"/>
                </a:ext>
              </a:extLst>
            </p:cNvPr>
            <p:cNvSpPr/>
            <p:nvPr/>
          </p:nvSpPr>
          <p:spPr bwMode="auto">
            <a:xfrm>
              <a:off x="6558202" y="2387674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3DEB68B-17A5-49A7-8C73-1EEE69BD15F9}"/>
                </a:ext>
              </a:extLst>
            </p:cNvPr>
            <p:cNvSpPr/>
            <p:nvPr/>
          </p:nvSpPr>
          <p:spPr bwMode="auto">
            <a:xfrm>
              <a:off x="6834427" y="2438474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72A5333-C4F6-409B-B619-6ED8692A698D}"/>
                </a:ext>
              </a:extLst>
            </p:cNvPr>
            <p:cNvSpPr/>
            <p:nvPr/>
          </p:nvSpPr>
          <p:spPr bwMode="auto">
            <a:xfrm>
              <a:off x="6558202" y="2574999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0BADA11-CEC8-43F7-8FF9-8210B25CDC47}"/>
                </a:ext>
              </a:extLst>
            </p:cNvPr>
            <p:cNvSpPr/>
            <p:nvPr/>
          </p:nvSpPr>
          <p:spPr bwMode="auto">
            <a:xfrm>
              <a:off x="6291502" y="2438474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3C30D88-D4B8-40E9-ACF1-93E117DA15DF}"/>
                </a:ext>
              </a:extLst>
            </p:cNvPr>
            <p:cNvSpPr/>
            <p:nvPr/>
          </p:nvSpPr>
          <p:spPr bwMode="auto">
            <a:xfrm>
              <a:off x="6558202" y="1925712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4" name="Freeform: Shape 830">
            <a:extLst>
              <a:ext uri="{FF2B5EF4-FFF2-40B4-BE49-F238E27FC236}">
                <a16:creationId xmlns:a16="http://schemas.microsoft.com/office/drawing/2014/main" id="{A0BBD2E3-45C8-4944-9C4D-26E6AFB18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0733" y="4733459"/>
            <a:ext cx="415486" cy="485872"/>
          </a:xfrm>
          <a:custGeom>
            <a:avLst/>
            <a:gdLst>
              <a:gd name="connsiteX0" fmla="*/ 1913 w 3330348"/>
              <a:gd name="connsiteY0" fmla="*/ 3068274 h 4532979"/>
              <a:gd name="connsiteX1" fmla="*/ 33829 w 3330348"/>
              <a:gd name="connsiteY1" fmla="*/ 3129345 h 4532979"/>
              <a:gd name="connsiteX2" fmla="*/ 1665174 w 3330348"/>
              <a:gd name="connsiteY2" fmla="*/ 3385824 h 4532979"/>
              <a:gd name="connsiteX3" fmla="*/ 3296519 w 3330348"/>
              <a:gd name="connsiteY3" fmla="*/ 3129345 h 4532979"/>
              <a:gd name="connsiteX4" fmla="*/ 3328434 w 3330348"/>
              <a:gd name="connsiteY4" fmla="*/ 3068274 h 4532979"/>
              <a:gd name="connsiteX5" fmla="*/ 3330348 w 3330348"/>
              <a:gd name="connsiteY5" fmla="*/ 4211766 h 4532979"/>
              <a:gd name="connsiteX6" fmla="*/ 1665174 w 3330348"/>
              <a:gd name="connsiteY6" fmla="*/ 4532979 h 4532979"/>
              <a:gd name="connsiteX7" fmla="*/ 0 w 3330348"/>
              <a:gd name="connsiteY7" fmla="*/ 4211766 h 4532979"/>
              <a:gd name="connsiteX8" fmla="*/ 1913 w 3330348"/>
              <a:gd name="connsiteY8" fmla="*/ 3068274 h 4532979"/>
              <a:gd name="connsiteX9" fmla="*/ 1913 w 3330348"/>
              <a:gd name="connsiteY9" fmla="*/ 1762531 h 4532979"/>
              <a:gd name="connsiteX10" fmla="*/ 33829 w 3330348"/>
              <a:gd name="connsiteY10" fmla="*/ 1823602 h 4532979"/>
              <a:gd name="connsiteX11" fmla="*/ 1665174 w 3330348"/>
              <a:gd name="connsiteY11" fmla="*/ 2080081 h 4532979"/>
              <a:gd name="connsiteX12" fmla="*/ 3296519 w 3330348"/>
              <a:gd name="connsiteY12" fmla="*/ 1823602 h 4532979"/>
              <a:gd name="connsiteX13" fmla="*/ 3328434 w 3330348"/>
              <a:gd name="connsiteY13" fmla="*/ 1762531 h 4532979"/>
              <a:gd name="connsiteX14" fmla="*/ 3330348 w 3330348"/>
              <a:gd name="connsiteY14" fmla="*/ 2906023 h 4532979"/>
              <a:gd name="connsiteX15" fmla="*/ 1665174 w 3330348"/>
              <a:gd name="connsiteY15" fmla="*/ 3227236 h 4532979"/>
              <a:gd name="connsiteX16" fmla="*/ 0 w 3330348"/>
              <a:gd name="connsiteY16" fmla="*/ 2906023 h 4532979"/>
              <a:gd name="connsiteX17" fmla="*/ 1913 w 3330348"/>
              <a:gd name="connsiteY17" fmla="*/ 1762531 h 4532979"/>
              <a:gd name="connsiteX18" fmla="*/ 1913 w 3330348"/>
              <a:gd name="connsiteY18" fmla="*/ 456788 h 4532979"/>
              <a:gd name="connsiteX19" fmla="*/ 33829 w 3330348"/>
              <a:gd name="connsiteY19" fmla="*/ 517859 h 4532979"/>
              <a:gd name="connsiteX20" fmla="*/ 1665174 w 3330348"/>
              <a:gd name="connsiteY20" fmla="*/ 774338 h 4532979"/>
              <a:gd name="connsiteX21" fmla="*/ 3296519 w 3330348"/>
              <a:gd name="connsiteY21" fmla="*/ 517859 h 4532979"/>
              <a:gd name="connsiteX22" fmla="*/ 3328434 w 3330348"/>
              <a:gd name="connsiteY22" fmla="*/ 456788 h 4532979"/>
              <a:gd name="connsiteX23" fmla="*/ 3330348 w 3330348"/>
              <a:gd name="connsiteY23" fmla="*/ 1600280 h 4532979"/>
              <a:gd name="connsiteX24" fmla="*/ 1665174 w 3330348"/>
              <a:gd name="connsiteY24" fmla="*/ 1921493 h 4532979"/>
              <a:gd name="connsiteX25" fmla="*/ 0 w 3330348"/>
              <a:gd name="connsiteY25" fmla="*/ 1600280 h 4532979"/>
              <a:gd name="connsiteX26" fmla="*/ 1913 w 3330348"/>
              <a:gd name="connsiteY26" fmla="*/ 456788 h 4532979"/>
              <a:gd name="connsiteX27" fmla="*/ 1665174 w 3330348"/>
              <a:gd name="connsiteY27" fmla="*/ 0 h 4532979"/>
              <a:gd name="connsiteX28" fmla="*/ 3267703 w 3330348"/>
              <a:gd name="connsiteY28" fmla="*/ 309127 h 4532979"/>
              <a:gd name="connsiteX29" fmla="*/ 1665174 w 3330348"/>
              <a:gd name="connsiteY29" fmla="*/ 618254 h 4532979"/>
              <a:gd name="connsiteX30" fmla="*/ 62645 w 3330348"/>
              <a:gd name="connsiteY30" fmla="*/ 309127 h 4532979"/>
              <a:gd name="connsiteX31" fmla="*/ 1665174 w 3330348"/>
              <a:gd name="connsiteY31" fmla="*/ 0 h 453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330348" h="4532979">
                <a:moveTo>
                  <a:pt x="1913" y="3068274"/>
                </a:moveTo>
                <a:cubicBezTo>
                  <a:pt x="12552" y="3088631"/>
                  <a:pt x="12431" y="3109172"/>
                  <a:pt x="33829" y="3129345"/>
                </a:cubicBezTo>
                <a:cubicBezTo>
                  <a:pt x="189101" y="3275719"/>
                  <a:pt x="860482" y="3385824"/>
                  <a:pt x="1665174" y="3385824"/>
                </a:cubicBezTo>
                <a:cubicBezTo>
                  <a:pt x="2469867" y="3385824"/>
                  <a:pt x="3141247" y="3275719"/>
                  <a:pt x="3296519" y="3129345"/>
                </a:cubicBezTo>
                <a:cubicBezTo>
                  <a:pt x="3312446" y="3112160"/>
                  <a:pt x="3317796" y="3088631"/>
                  <a:pt x="3328434" y="3068274"/>
                </a:cubicBezTo>
                <a:cubicBezTo>
                  <a:pt x="3329074" y="3449438"/>
                  <a:pt x="3329709" y="3830602"/>
                  <a:pt x="3330348" y="4211766"/>
                </a:cubicBezTo>
                <a:cubicBezTo>
                  <a:pt x="3330348" y="4389168"/>
                  <a:pt x="2584823" y="4532979"/>
                  <a:pt x="1665174" y="4532979"/>
                </a:cubicBezTo>
                <a:cubicBezTo>
                  <a:pt x="745525" y="4532979"/>
                  <a:pt x="0" y="4389168"/>
                  <a:pt x="0" y="4211766"/>
                </a:cubicBezTo>
                <a:cubicBezTo>
                  <a:pt x="639" y="3830602"/>
                  <a:pt x="1274" y="3449438"/>
                  <a:pt x="1913" y="3068274"/>
                </a:cubicBezTo>
                <a:close/>
                <a:moveTo>
                  <a:pt x="1913" y="1762531"/>
                </a:moveTo>
                <a:cubicBezTo>
                  <a:pt x="12552" y="1782888"/>
                  <a:pt x="12431" y="1803429"/>
                  <a:pt x="33829" y="1823602"/>
                </a:cubicBezTo>
                <a:cubicBezTo>
                  <a:pt x="189101" y="1969976"/>
                  <a:pt x="860482" y="2080081"/>
                  <a:pt x="1665174" y="2080081"/>
                </a:cubicBezTo>
                <a:cubicBezTo>
                  <a:pt x="2469867" y="2080081"/>
                  <a:pt x="3141247" y="1969976"/>
                  <a:pt x="3296519" y="1823602"/>
                </a:cubicBezTo>
                <a:cubicBezTo>
                  <a:pt x="3312446" y="1806417"/>
                  <a:pt x="3317796" y="1782888"/>
                  <a:pt x="3328434" y="1762531"/>
                </a:cubicBezTo>
                <a:cubicBezTo>
                  <a:pt x="3329074" y="2143695"/>
                  <a:pt x="3329709" y="2524859"/>
                  <a:pt x="3330348" y="2906023"/>
                </a:cubicBezTo>
                <a:cubicBezTo>
                  <a:pt x="3330348" y="3083425"/>
                  <a:pt x="2584823" y="3227236"/>
                  <a:pt x="1665174" y="3227236"/>
                </a:cubicBezTo>
                <a:cubicBezTo>
                  <a:pt x="745525" y="3227236"/>
                  <a:pt x="0" y="3083425"/>
                  <a:pt x="0" y="2906023"/>
                </a:cubicBezTo>
                <a:cubicBezTo>
                  <a:pt x="639" y="2524859"/>
                  <a:pt x="1274" y="2143695"/>
                  <a:pt x="1913" y="1762531"/>
                </a:cubicBezTo>
                <a:close/>
                <a:moveTo>
                  <a:pt x="1913" y="456788"/>
                </a:moveTo>
                <a:cubicBezTo>
                  <a:pt x="12552" y="477145"/>
                  <a:pt x="12431" y="497686"/>
                  <a:pt x="33829" y="517859"/>
                </a:cubicBezTo>
                <a:cubicBezTo>
                  <a:pt x="189101" y="664233"/>
                  <a:pt x="860482" y="774338"/>
                  <a:pt x="1665174" y="774338"/>
                </a:cubicBezTo>
                <a:cubicBezTo>
                  <a:pt x="2469867" y="774338"/>
                  <a:pt x="3141247" y="664233"/>
                  <a:pt x="3296519" y="517859"/>
                </a:cubicBezTo>
                <a:cubicBezTo>
                  <a:pt x="3312446" y="500674"/>
                  <a:pt x="3317796" y="477145"/>
                  <a:pt x="3328434" y="456788"/>
                </a:cubicBezTo>
                <a:cubicBezTo>
                  <a:pt x="3329074" y="837952"/>
                  <a:pt x="3329709" y="1219116"/>
                  <a:pt x="3330348" y="1600280"/>
                </a:cubicBezTo>
                <a:cubicBezTo>
                  <a:pt x="3330348" y="1777682"/>
                  <a:pt x="2584823" y="1921493"/>
                  <a:pt x="1665174" y="1921493"/>
                </a:cubicBezTo>
                <a:cubicBezTo>
                  <a:pt x="745525" y="1921493"/>
                  <a:pt x="0" y="1777682"/>
                  <a:pt x="0" y="1600280"/>
                </a:cubicBezTo>
                <a:cubicBezTo>
                  <a:pt x="639" y="1219116"/>
                  <a:pt x="1274" y="837952"/>
                  <a:pt x="1913" y="456788"/>
                </a:cubicBezTo>
                <a:close/>
                <a:moveTo>
                  <a:pt x="1665174" y="0"/>
                </a:moveTo>
                <a:cubicBezTo>
                  <a:pt x="2550226" y="0"/>
                  <a:pt x="3267703" y="138401"/>
                  <a:pt x="3267703" y="309127"/>
                </a:cubicBezTo>
                <a:cubicBezTo>
                  <a:pt x="3267703" y="479853"/>
                  <a:pt x="2550226" y="618254"/>
                  <a:pt x="1665174" y="618254"/>
                </a:cubicBezTo>
                <a:cubicBezTo>
                  <a:pt x="780122" y="618254"/>
                  <a:pt x="62645" y="479853"/>
                  <a:pt x="62645" y="309127"/>
                </a:cubicBezTo>
                <a:cubicBezTo>
                  <a:pt x="62645" y="138401"/>
                  <a:pt x="780122" y="0"/>
                  <a:pt x="1665174" y="0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tx2"/>
            </a:solidFill>
            <a:round/>
            <a:headEnd/>
            <a:tailEnd/>
          </a:ln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  <a:noAutofit/>
          </a:bodyPr>
          <a:lstStyle/>
          <a:p>
            <a:pPr defTabSz="932239">
              <a:defRPr/>
            </a:pPr>
            <a:endParaRPr lang="en-US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263E34D-74AC-460E-957C-D2C04A924468}"/>
              </a:ext>
            </a:extLst>
          </p:cNvPr>
          <p:cNvSpPr txBox="1"/>
          <p:nvPr/>
        </p:nvSpPr>
        <p:spPr>
          <a:xfrm>
            <a:off x="7706219" y="4907145"/>
            <a:ext cx="1554480" cy="221599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>
              <a:lnSpc>
                <a:spcPct val="90000"/>
              </a:lnSpc>
              <a:spcAft>
                <a:spcPts val="988"/>
              </a:spcAft>
              <a:buSzPct val="90000"/>
              <a:defRPr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pPr>
            <a:r>
              <a:rPr lang="en-US" sz="1600">
                <a:gradFill>
                  <a:gsLst>
                    <a:gs pos="40075">
                      <a:schemeClr val="accent2">
                        <a:lumMod val="50000"/>
                      </a:schemeClr>
                    </a:gs>
                    <a:gs pos="30000">
                      <a:schemeClr val="accent2">
                        <a:lumMod val="50000"/>
                      </a:schemeClr>
                    </a:gs>
                  </a:gsLst>
                  <a:lin ang="5400000" scaled="0"/>
                </a:gradFill>
              </a:rPr>
              <a:t>Data Stores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2BC9208-970F-4221-935E-732AF2131D2A}"/>
              </a:ext>
            </a:extLst>
          </p:cNvPr>
          <p:cNvGrpSpPr/>
          <p:nvPr/>
        </p:nvGrpSpPr>
        <p:grpSpPr>
          <a:xfrm>
            <a:off x="2778256" y="4573366"/>
            <a:ext cx="472483" cy="688633"/>
            <a:chOff x="5117409" y="3802308"/>
            <a:chExt cx="911785" cy="1535846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43EB5D2-EC02-4C9A-A3E7-BA946B1E5504}"/>
                </a:ext>
              </a:extLst>
            </p:cNvPr>
            <p:cNvGrpSpPr/>
            <p:nvPr/>
          </p:nvGrpSpPr>
          <p:grpSpPr>
            <a:xfrm rot="16200000">
              <a:off x="4956540" y="4265499"/>
              <a:ext cx="1233524" cy="911785"/>
              <a:chOff x="3863969" y="5013705"/>
              <a:chExt cx="909508" cy="505347"/>
            </a:xfrm>
          </p:grpSpPr>
          <p:sp>
            <p:nvSpPr>
              <p:cNvPr id="77" name="Cylinder 828">
                <a:extLst>
                  <a:ext uri="{FF2B5EF4-FFF2-40B4-BE49-F238E27FC236}">
                    <a16:creationId xmlns:a16="http://schemas.microsoft.com/office/drawing/2014/main" id="{2ED499E3-B669-4E1F-9DED-6DFB9B6AD403}"/>
                  </a:ext>
                </a:extLst>
              </p:cNvPr>
              <p:cNvSpPr/>
              <p:nvPr/>
            </p:nvSpPr>
            <p:spPr bwMode="auto">
              <a:xfrm rot="5400000">
                <a:off x="3732837" y="5144837"/>
                <a:ext cx="505346" cy="24308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8" name="Cylinder 828">
                <a:extLst>
                  <a:ext uri="{FF2B5EF4-FFF2-40B4-BE49-F238E27FC236}">
                    <a16:creationId xmlns:a16="http://schemas.microsoft.com/office/drawing/2014/main" id="{8A860207-841E-44FB-8C3B-461D66447B0A}"/>
                  </a:ext>
                </a:extLst>
              </p:cNvPr>
              <p:cNvSpPr/>
              <p:nvPr/>
            </p:nvSpPr>
            <p:spPr bwMode="auto">
              <a:xfrm rot="5400000">
                <a:off x="4110202" y="4958596"/>
                <a:ext cx="430050" cy="615564"/>
              </a:xfrm>
              <a:prstGeom prst="can">
                <a:avLst>
                  <a:gd name="adj" fmla="val 17907"/>
                </a:avLst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Cylinder 828">
                <a:extLst>
                  <a:ext uri="{FF2B5EF4-FFF2-40B4-BE49-F238E27FC236}">
                    <a16:creationId xmlns:a16="http://schemas.microsoft.com/office/drawing/2014/main" id="{029753D1-0589-49C4-90DC-F4FF5E2E4181}"/>
                  </a:ext>
                </a:extLst>
              </p:cNvPr>
              <p:cNvSpPr/>
              <p:nvPr/>
            </p:nvSpPr>
            <p:spPr bwMode="auto">
              <a:xfrm rot="5400000">
                <a:off x="4399264" y="5144838"/>
                <a:ext cx="505346" cy="24308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58" name="Group 20">
              <a:extLst>
                <a:ext uri="{FF2B5EF4-FFF2-40B4-BE49-F238E27FC236}">
                  <a16:creationId xmlns:a16="http://schemas.microsoft.com/office/drawing/2014/main" id="{82F9D3CF-1D04-4562-A6D7-7969BDB8D96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354330" y="3802308"/>
              <a:ext cx="479602" cy="419822"/>
              <a:chOff x="3764" y="3313"/>
              <a:chExt cx="353" cy="309"/>
            </a:xfrm>
          </p:grpSpPr>
          <p:sp>
            <p:nvSpPr>
              <p:cNvPr id="59" name="Freeform 21">
                <a:extLst>
                  <a:ext uri="{FF2B5EF4-FFF2-40B4-BE49-F238E27FC236}">
                    <a16:creationId xmlns:a16="http://schemas.microsoft.com/office/drawing/2014/main" id="{AA970CEE-03BE-44FA-A6F3-A442B6DFB6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3313"/>
                <a:ext cx="0" cy="71"/>
              </a:xfrm>
              <a:custGeom>
                <a:avLst/>
                <a:gdLst>
                  <a:gd name="T0" fmla="*/ 0 h 51"/>
                  <a:gd name="T1" fmla="*/ 51 h 5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22">
                <a:extLst>
                  <a:ext uri="{FF2B5EF4-FFF2-40B4-BE49-F238E27FC236}">
                    <a16:creationId xmlns:a16="http://schemas.microsoft.com/office/drawing/2014/main" id="{CAA4F36C-9C27-40F4-9821-9E5D91128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7" y="3313"/>
                <a:ext cx="0" cy="71"/>
              </a:xfrm>
              <a:custGeom>
                <a:avLst/>
                <a:gdLst>
                  <a:gd name="T0" fmla="*/ 0 h 51"/>
                  <a:gd name="T1" fmla="*/ 51 h 5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23">
                <a:extLst>
                  <a:ext uri="{FF2B5EF4-FFF2-40B4-BE49-F238E27FC236}">
                    <a16:creationId xmlns:a16="http://schemas.microsoft.com/office/drawing/2014/main" id="{44610688-E0F8-4099-86CF-6CEFCFFBEA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3313"/>
                <a:ext cx="0" cy="71"/>
              </a:xfrm>
              <a:custGeom>
                <a:avLst/>
                <a:gdLst>
                  <a:gd name="T0" fmla="*/ 0 h 51"/>
                  <a:gd name="T1" fmla="*/ 51 h 5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4">
                <a:extLst>
                  <a:ext uri="{FF2B5EF4-FFF2-40B4-BE49-F238E27FC236}">
                    <a16:creationId xmlns:a16="http://schemas.microsoft.com/office/drawing/2014/main" id="{40387AF4-29AA-471D-BAE7-6B9D2AE978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7" y="3313"/>
                <a:ext cx="47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6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6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5">
                <a:extLst>
                  <a:ext uri="{FF2B5EF4-FFF2-40B4-BE49-F238E27FC236}">
                    <a16:creationId xmlns:a16="http://schemas.microsoft.com/office/drawing/2014/main" id="{43A651FA-B8C3-4A76-BD4A-C554742D3E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0" y="3313"/>
                <a:ext cx="44" cy="72"/>
              </a:xfrm>
              <a:custGeom>
                <a:avLst/>
                <a:gdLst>
                  <a:gd name="T0" fmla="*/ 32 w 32"/>
                  <a:gd name="T1" fmla="*/ 35 h 52"/>
                  <a:gd name="T2" fmla="*/ 32 w 32"/>
                  <a:gd name="T3" fmla="*/ 16 h 52"/>
                  <a:gd name="T4" fmla="*/ 15 w 32"/>
                  <a:gd name="T5" fmla="*/ 0 h 52"/>
                  <a:gd name="T6" fmla="*/ 15 w 32"/>
                  <a:gd name="T7" fmla="*/ 0 h 52"/>
                  <a:gd name="T8" fmla="*/ 0 w 32"/>
                  <a:gd name="T9" fmla="*/ 16 h 52"/>
                  <a:gd name="T10" fmla="*/ 0 w 32"/>
                  <a:gd name="T11" fmla="*/ 35 h 52"/>
                  <a:gd name="T12" fmla="*/ 15 w 32"/>
                  <a:gd name="T13" fmla="*/ 52 h 52"/>
                  <a:gd name="T14" fmla="*/ 15 w 32"/>
                  <a:gd name="T15" fmla="*/ 52 h 52"/>
                  <a:gd name="T16" fmla="*/ 32 w 32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52">
                    <a:moveTo>
                      <a:pt x="32" y="35"/>
                    </a:move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3"/>
                      <a:pt x="32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6">
                <a:extLst>
                  <a:ext uri="{FF2B5EF4-FFF2-40B4-BE49-F238E27FC236}">
                    <a16:creationId xmlns:a16="http://schemas.microsoft.com/office/drawing/2014/main" id="{E034E5DC-CE2C-4848-B5A0-7055539F5D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1" y="3313"/>
                <a:ext cx="46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6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6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7">
                <a:extLst>
                  <a:ext uri="{FF2B5EF4-FFF2-40B4-BE49-F238E27FC236}">
                    <a16:creationId xmlns:a16="http://schemas.microsoft.com/office/drawing/2014/main" id="{D3389AE0-6C6B-4C15-997E-2B31B06659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3550"/>
                <a:ext cx="0" cy="72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8">
                <a:extLst>
                  <a:ext uri="{FF2B5EF4-FFF2-40B4-BE49-F238E27FC236}">
                    <a16:creationId xmlns:a16="http://schemas.microsoft.com/office/drawing/2014/main" id="{D3FB567C-25D3-4515-8859-D783E6A2B2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7" y="3550"/>
                <a:ext cx="0" cy="72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9">
                <a:extLst>
                  <a:ext uri="{FF2B5EF4-FFF2-40B4-BE49-F238E27FC236}">
                    <a16:creationId xmlns:a16="http://schemas.microsoft.com/office/drawing/2014/main" id="{99E4D574-FF1C-43EE-98DB-8E108CEB1E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3550"/>
                <a:ext cx="0" cy="72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30">
                <a:extLst>
                  <a:ext uri="{FF2B5EF4-FFF2-40B4-BE49-F238E27FC236}">
                    <a16:creationId xmlns:a16="http://schemas.microsoft.com/office/drawing/2014/main" id="{5A40019F-7FD5-419C-A736-FBAF9716D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7" y="3550"/>
                <a:ext cx="47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7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7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31">
                <a:extLst>
                  <a:ext uri="{FF2B5EF4-FFF2-40B4-BE49-F238E27FC236}">
                    <a16:creationId xmlns:a16="http://schemas.microsoft.com/office/drawing/2014/main" id="{1AF56BE7-4014-4237-8624-D08E42A5C2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0" y="3550"/>
                <a:ext cx="44" cy="72"/>
              </a:xfrm>
              <a:custGeom>
                <a:avLst/>
                <a:gdLst>
                  <a:gd name="T0" fmla="*/ 32 w 32"/>
                  <a:gd name="T1" fmla="*/ 35 h 52"/>
                  <a:gd name="T2" fmla="*/ 32 w 32"/>
                  <a:gd name="T3" fmla="*/ 17 h 52"/>
                  <a:gd name="T4" fmla="*/ 15 w 32"/>
                  <a:gd name="T5" fmla="*/ 0 h 52"/>
                  <a:gd name="T6" fmla="*/ 15 w 32"/>
                  <a:gd name="T7" fmla="*/ 0 h 52"/>
                  <a:gd name="T8" fmla="*/ 0 w 32"/>
                  <a:gd name="T9" fmla="*/ 17 h 52"/>
                  <a:gd name="T10" fmla="*/ 0 w 32"/>
                  <a:gd name="T11" fmla="*/ 35 h 52"/>
                  <a:gd name="T12" fmla="*/ 15 w 32"/>
                  <a:gd name="T13" fmla="*/ 52 h 52"/>
                  <a:gd name="T14" fmla="*/ 15 w 32"/>
                  <a:gd name="T15" fmla="*/ 52 h 52"/>
                  <a:gd name="T16" fmla="*/ 32 w 32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52">
                    <a:moveTo>
                      <a:pt x="32" y="35"/>
                    </a:move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8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5"/>
                      <a:pt x="32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32">
                <a:extLst>
                  <a:ext uri="{FF2B5EF4-FFF2-40B4-BE49-F238E27FC236}">
                    <a16:creationId xmlns:a16="http://schemas.microsoft.com/office/drawing/2014/main" id="{905DA94E-090E-4E09-AC33-49C75920A3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1" y="3550"/>
                <a:ext cx="46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7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7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33">
                <a:extLst>
                  <a:ext uri="{FF2B5EF4-FFF2-40B4-BE49-F238E27FC236}">
                    <a16:creationId xmlns:a16="http://schemas.microsoft.com/office/drawing/2014/main" id="{03C5A157-36EC-4D8A-B5D6-BEEB737EEE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4" y="3435"/>
                <a:ext cx="0" cy="68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34">
                <a:extLst>
                  <a:ext uri="{FF2B5EF4-FFF2-40B4-BE49-F238E27FC236}">
                    <a16:creationId xmlns:a16="http://schemas.microsoft.com/office/drawing/2014/main" id="{66DA49C3-284D-4065-B48A-2AE5D57B6F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4" y="3435"/>
                <a:ext cx="0" cy="68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35">
                <a:extLst>
                  <a:ext uri="{FF2B5EF4-FFF2-40B4-BE49-F238E27FC236}">
                    <a16:creationId xmlns:a16="http://schemas.microsoft.com/office/drawing/2014/main" id="{8362C396-BAA3-4DF7-B697-674F362690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3435"/>
                <a:ext cx="46" cy="71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6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6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8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7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36">
                <a:extLst>
                  <a:ext uri="{FF2B5EF4-FFF2-40B4-BE49-F238E27FC236}">
                    <a16:creationId xmlns:a16="http://schemas.microsoft.com/office/drawing/2014/main" id="{C07EA0A0-E7EA-44D7-8A0E-E4D7F30D9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7" y="3435"/>
                <a:ext cx="45" cy="71"/>
              </a:xfrm>
              <a:custGeom>
                <a:avLst/>
                <a:gdLst>
                  <a:gd name="T0" fmla="*/ 33 w 33"/>
                  <a:gd name="T1" fmla="*/ 35 h 52"/>
                  <a:gd name="T2" fmla="*/ 33 w 33"/>
                  <a:gd name="T3" fmla="*/ 16 h 52"/>
                  <a:gd name="T4" fmla="*/ 16 w 33"/>
                  <a:gd name="T5" fmla="*/ 0 h 52"/>
                  <a:gd name="T6" fmla="*/ 16 w 33"/>
                  <a:gd name="T7" fmla="*/ 0 h 52"/>
                  <a:gd name="T8" fmla="*/ 0 w 33"/>
                  <a:gd name="T9" fmla="*/ 16 h 52"/>
                  <a:gd name="T10" fmla="*/ 0 w 33"/>
                  <a:gd name="T11" fmla="*/ 35 h 52"/>
                  <a:gd name="T12" fmla="*/ 16 w 33"/>
                  <a:gd name="T13" fmla="*/ 52 h 52"/>
                  <a:gd name="T14" fmla="*/ 16 w 33"/>
                  <a:gd name="T15" fmla="*/ 52 h 52"/>
                  <a:gd name="T16" fmla="*/ 33 w 33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52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37">
                <a:extLst>
                  <a:ext uri="{FF2B5EF4-FFF2-40B4-BE49-F238E27FC236}">
                    <a16:creationId xmlns:a16="http://schemas.microsoft.com/office/drawing/2014/main" id="{5273CE88-CE70-4C9E-A9B6-6024EE9A98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3435"/>
                <a:ext cx="45" cy="71"/>
              </a:xfrm>
              <a:custGeom>
                <a:avLst/>
                <a:gdLst>
                  <a:gd name="T0" fmla="*/ 33 w 33"/>
                  <a:gd name="T1" fmla="*/ 35 h 52"/>
                  <a:gd name="T2" fmla="*/ 33 w 33"/>
                  <a:gd name="T3" fmla="*/ 16 h 52"/>
                  <a:gd name="T4" fmla="*/ 16 w 33"/>
                  <a:gd name="T5" fmla="*/ 0 h 52"/>
                  <a:gd name="T6" fmla="*/ 16 w 33"/>
                  <a:gd name="T7" fmla="*/ 0 h 52"/>
                  <a:gd name="T8" fmla="*/ 0 w 33"/>
                  <a:gd name="T9" fmla="*/ 16 h 52"/>
                  <a:gd name="T10" fmla="*/ 0 w 33"/>
                  <a:gd name="T11" fmla="*/ 35 h 52"/>
                  <a:gd name="T12" fmla="*/ 16 w 33"/>
                  <a:gd name="T13" fmla="*/ 52 h 52"/>
                  <a:gd name="T14" fmla="*/ 16 w 33"/>
                  <a:gd name="T15" fmla="*/ 52 h 52"/>
                  <a:gd name="T16" fmla="*/ 33 w 33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52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38">
                <a:extLst>
                  <a:ext uri="{FF2B5EF4-FFF2-40B4-BE49-F238E27FC236}">
                    <a16:creationId xmlns:a16="http://schemas.microsoft.com/office/drawing/2014/main" id="{DA14CC48-B0CA-45A6-8468-B8025B523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7" y="3435"/>
                <a:ext cx="0" cy="68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B11704EE-B0B3-481C-BE3B-E0BC7BC8C8B5}"/>
              </a:ext>
            </a:extLst>
          </p:cNvPr>
          <p:cNvSpPr txBox="1"/>
          <p:nvPr/>
        </p:nvSpPr>
        <p:spPr>
          <a:xfrm>
            <a:off x="3268430" y="3942611"/>
            <a:ext cx="1554480" cy="221599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>
              <a:lnSpc>
                <a:spcPct val="90000"/>
              </a:lnSpc>
              <a:spcAft>
                <a:spcPts val="988"/>
              </a:spcAft>
              <a:buSzPct val="90000"/>
              <a:defRPr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pPr>
            <a:r>
              <a:rPr lang="en-US" sz="1600" dirty="0">
                <a:gradFill>
                  <a:gsLst>
                    <a:gs pos="40075">
                      <a:schemeClr val="accent2">
                        <a:lumMod val="50000"/>
                      </a:schemeClr>
                    </a:gs>
                    <a:gs pos="30000">
                      <a:schemeClr val="accent2">
                        <a:lumMod val="50000"/>
                      </a:schemeClr>
                    </a:gs>
                  </a:gsLst>
                  <a:lin ang="5400000" scaled="0"/>
                </a:gradFill>
              </a:rPr>
              <a:t>Experiments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1706B8-700C-4F69-9679-F46AEEB2A8DB}"/>
              </a:ext>
            </a:extLst>
          </p:cNvPr>
          <p:cNvSpPr txBox="1"/>
          <p:nvPr/>
        </p:nvSpPr>
        <p:spPr>
          <a:xfrm>
            <a:off x="3299476" y="5752085"/>
            <a:ext cx="1828800" cy="221599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>
              <a:lnSpc>
                <a:spcPct val="90000"/>
              </a:lnSpc>
              <a:spcAft>
                <a:spcPts val="988"/>
              </a:spcAft>
              <a:buSzPct val="90000"/>
              <a:defRPr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pPr>
            <a:r>
              <a:rPr lang="en-US" sz="1600">
                <a:gradFill>
                  <a:gsLst>
                    <a:gs pos="40075">
                      <a:schemeClr val="accent2">
                        <a:lumMod val="50000"/>
                      </a:schemeClr>
                    </a:gs>
                    <a:gs pos="30000">
                      <a:schemeClr val="accent2">
                        <a:lumMod val="50000"/>
                      </a:schemeClr>
                    </a:gs>
                  </a:gsLst>
                  <a:lin ang="5400000" scaled="0"/>
                </a:gradFill>
              </a:rPr>
              <a:t>Compute Target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F6D6884-6DF6-4208-A646-B6729ABB599E}"/>
              </a:ext>
            </a:extLst>
          </p:cNvPr>
          <p:cNvGrpSpPr/>
          <p:nvPr/>
        </p:nvGrpSpPr>
        <p:grpSpPr>
          <a:xfrm>
            <a:off x="2807955" y="5642848"/>
            <a:ext cx="442565" cy="440739"/>
            <a:chOff x="7643146" y="2995601"/>
            <a:chExt cx="270958" cy="269839"/>
          </a:xfrm>
        </p:grpSpPr>
        <p:sp>
          <p:nvSpPr>
            <p:cNvPr id="83" name="Freeform 78">
              <a:extLst>
                <a:ext uri="{FF2B5EF4-FFF2-40B4-BE49-F238E27FC236}">
                  <a16:creationId xmlns:a16="http://schemas.microsoft.com/office/drawing/2014/main" id="{C971FAC7-C4F0-42FE-8409-3F0447467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6736" y="3031430"/>
              <a:ext cx="201539" cy="200420"/>
            </a:xfrm>
            <a:custGeom>
              <a:avLst/>
              <a:gdLst>
                <a:gd name="T0" fmla="*/ 75 w 83"/>
                <a:gd name="T1" fmla="*/ 83 h 83"/>
                <a:gd name="T2" fmla="*/ 8 w 83"/>
                <a:gd name="T3" fmla="*/ 83 h 83"/>
                <a:gd name="T4" fmla="*/ 0 w 83"/>
                <a:gd name="T5" fmla="*/ 75 h 83"/>
                <a:gd name="T6" fmla="*/ 0 w 83"/>
                <a:gd name="T7" fmla="*/ 8 h 83"/>
                <a:gd name="T8" fmla="*/ 8 w 83"/>
                <a:gd name="T9" fmla="*/ 0 h 83"/>
                <a:gd name="T10" fmla="*/ 75 w 83"/>
                <a:gd name="T11" fmla="*/ 0 h 83"/>
                <a:gd name="T12" fmla="*/ 83 w 83"/>
                <a:gd name="T13" fmla="*/ 8 h 83"/>
                <a:gd name="T14" fmla="*/ 83 w 83"/>
                <a:gd name="T15" fmla="*/ 75 h 83"/>
                <a:gd name="T16" fmla="*/ 75 w 83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3">
                  <a:moveTo>
                    <a:pt x="75" y="83"/>
                  </a:moveTo>
                  <a:cubicBezTo>
                    <a:pt x="8" y="83"/>
                    <a:pt x="8" y="83"/>
                    <a:pt x="8" y="83"/>
                  </a:cubicBezTo>
                  <a:cubicBezTo>
                    <a:pt x="4" y="83"/>
                    <a:pt x="0" y="79"/>
                    <a:pt x="0" y="7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80" y="0"/>
                    <a:pt x="83" y="3"/>
                    <a:pt x="83" y="8"/>
                  </a:cubicBezTo>
                  <a:cubicBezTo>
                    <a:pt x="83" y="75"/>
                    <a:pt x="83" y="75"/>
                    <a:pt x="83" y="75"/>
                  </a:cubicBezTo>
                  <a:cubicBezTo>
                    <a:pt x="83" y="79"/>
                    <a:pt x="80" y="83"/>
                    <a:pt x="75" y="83"/>
                  </a:cubicBezTo>
                  <a:close/>
                </a:path>
              </a:pathLst>
            </a:cu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84" name="Line 79">
              <a:extLst>
                <a:ext uri="{FF2B5EF4-FFF2-40B4-BE49-F238E27FC236}">
                  <a16:creationId xmlns:a16="http://schemas.microsoft.com/office/drawing/2014/main" id="{95BDAECF-851B-4FAC-BB2D-4896A85431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09206" y="2995601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85" name="Line 80">
              <a:extLst>
                <a:ext uri="{FF2B5EF4-FFF2-40B4-BE49-F238E27FC236}">
                  <a16:creationId xmlns:a16="http://schemas.microsoft.com/office/drawing/2014/main" id="{88C14C6F-F42D-483B-BFB2-3CED28B553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42796" y="2995601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86" name="Line 81">
              <a:extLst>
                <a:ext uri="{FF2B5EF4-FFF2-40B4-BE49-F238E27FC236}">
                  <a16:creationId xmlns:a16="http://schemas.microsoft.com/office/drawing/2014/main" id="{DF5051E9-D3B1-4E50-9A06-AE86F6409B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78625" y="2995601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87" name="Line 82">
              <a:extLst>
                <a:ext uri="{FF2B5EF4-FFF2-40B4-BE49-F238E27FC236}">
                  <a16:creationId xmlns:a16="http://schemas.microsoft.com/office/drawing/2014/main" id="{F4C2F34B-E37F-42DF-904F-CA522D83C7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12215" y="2995601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88" name="Line 83">
              <a:extLst>
                <a:ext uri="{FF2B5EF4-FFF2-40B4-BE49-F238E27FC236}">
                  <a16:creationId xmlns:a16="http://schemas.microsoft.com/office/drawing/2014/main" id="{287BF2C2-FE0F-4901-9699-9B99D4E19D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46924" y="2995601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89" name="Line 84">
              <a:extLst>
                <a:ext uri="{FF2B5EF4-FFF2-40B4-BE49-F238E27FC236}">
                  <a16:creationId xmlns:a16="http://schemas.microsoft.com/office/drawing/2014/main" id="{CA90E787-864F-4074-8A57-8C19D1B0CD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2753" y="3060542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90" name="Line 85">
              <a:extLst>
                <a:ext uri="{FF2B5EF4-FFF2-40B4-BE49-F238E27FC236}">
                  <a16:creationId xmlns:a16="http://schemas.microsoft.com/office/drawing/2014/main" id="{16964AF9-EA87-4986-B451-2247FDAFD5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2753" y="3096371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91" name="Line 86">
              <a:extLst>
                <a:ext uri="{FF2B5EF4-FFF2-40B4-BE49-F238E27FC236}">
                  <a16:creationId xmlns:a16="http://schemas.microsoft.com/office/drawing/2014/main" id="{34D6B450-10C8-4986-9618-564F870104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2753" y="3129961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92" name="Line 87">
              <a:extLst>
                <a:ext uri="{FF2B5EF4-FFF2-40B4-BE49-F238E27FC236}">
                  <a16:creationId xmlns:a16="http://schemas.microsoft.com/office/drawing/2014/main" id="{0971E6E8-F571-4A94-95DB-064DD95B9A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2753" y="3164670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93" name="Line 88">
              <a:extLst>
                <a:ext uri="{FF2B5EF4-FFF2-40B4-BE49-F238E27FC236}">
                  <a16:creationId xmlns:a16="http://schemas.microsoft.com/office/drawing/2014/main" id="{2A84845D-11F6-4D5B-80BD-14428DA27F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2753" y="3200500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94" name="Line 89">
              <a:extLst>
                <a:ext uri="{FF2B5EF4-FFF2-40B4-BE49-F238E27FC236}">
                  <a16:creationId xmlns:a16="http://schemas.microsoft.com/office/drawing/2014/main" id="{A3C60E22-D29A-447D-BC25-F36A3562ED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43146" y="3060542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95" name="Line 90">
              <a:extLst>
                <a:ext uri="{FF2B5EF4-FFF2-40B4-BE49-F238E27FC236}">
                  <a16:creationId xmlns:a16="http://schemas.microsoft.com/office/drawing/2014/main" id="{F3F12813-363F-4438-AB14-7124219B4D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43146" y="3096371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96" name="Line 91">
              <a:extLst>
                <a:ext uri="{FF2B5EF4-FFF2-40B4-BE49-F238E27FC236}">
                  <a16:creationId xmlns:a16="http://schemas.microsoft.com/office/drawing/2014/main" id="{21732EB1-2EA5-445E-A40C-9F97CA1739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43146" y="3129961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97" name="Line 92">
              <a:extLst>
                <a:ext uri="{FF2B5EF4-FFF2-40B4-BE49-F238E27FC236}">
                  <a16:creationId xmlns:a16="http://schemas.microsoft.com/office/drawing/2014/main" id="{3A5E5598-A0C5-46A0-852C-4D49027102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43146" y="3164670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98" name="Line 93">
              <a:extLst>
                <a:ext uri="{FF2B5EF4-FFF2-40B4-BE49-F238E27FC236}">
                  <a16:creationId xmlns:a16="http://schemas.microsoft.com/office/drawing/2014/main" id="{7CF3BC0F-E12B-477A-B372-03D908EDBC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43146" y="3200500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99" name="Line 94">
              <a:extLst>
                <a:ext uri="{FF2B5EF4-FFF2-40B4-BE49-F238E27FC236}">
                  <a16:creationId xmlns:a16="http://schemas.microsoft.com/office/drawing/2014/main" id="{25D497E1-BDC7-44B2-93BD-2CF6ED9F43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09206" y="3234089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0" name="Line 95">
              <a:extLst>
                <a:ext uri="{FF2B5EF4-FFF2-40B4-BE49-F238E27FC236}">
                  <a16:creationId xmlns:a16="http://schemas.microsoft.com/office/drawing/2014/main" id="{72FEB8FC-1975-4852-96AA-2B8EB365C2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42796" y="3234089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1" name="Line 96">
              <a:extLst>
                <a:ext uri="{FF2B5EF4-FFF2-40B4-BE49-F238E27FC236}">
                  <a16:creationId xmlns:a16="http://schemas.microsoft.com/office/drawing/2014/main" id="{B72E478B-F095-4F90-B0D9-50225E3628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78625" y="3234089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2" name="Line 97">
              <a:extLst>
                <a:ext uri="{FF2B5EF4-FFF2-40B4-BE49-F238E27FC236}">
                  <a16:creationId xmlns:a16="http://schemas.microsoft.com/office/drawing/2014/main" id="{4DBE430A-80EB-4433-A049-EE978BB9A1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12215" y="3234089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3" name="Line 98">
              <a:extLst>
                <a:ext uri="{FF2B5EF4-FFF2-40B4-BE49-F238E27FC236}">
                  <a16:creationId xmlns:a16="http://schemas.microsoft.com/office/drawing/2014/main" id="{81299979-E143-4BA2-916C-CD1A4F1956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46924" y="3234089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7B12BA-5A82-4896-8288-C61F83787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73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80E12F5-F420-4022-A33A-C6A999609E54}"/>
              </a:ext>
            </a:extLst>
          </p:cNvPr>
          <p:cNvSpPr txBox="1">
            <a:spLocks/>
          </p:cNvSpPr>
          <p:nvPr/>
        </p:nvSpPr>
        <p:spPr>
          <a:xfrm>
            <a:off x="1515035" y="3429000"/>
            <a:ext cx="9152965" cy="20299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F0"/>
                </a:solidFill>
              </a:rPr>
              <a:t>Azure Automated Machine Learning ‘simplifies’ the creation and selection of the optimal model.</a:t>
            </a:r>
          </a:p>
        </p:txBody>
      </p:sp>
      <p:sp>
        <p:nvSpPr>
          <p:cNvPr id="6" name="graph_2">
            <a:extLst>
              <a:ext uri="{FF2B5EF4-FFF2-40B4-BE49-F238E27FC236}">
                <a16:creationId xmlns:a16="http://schemas.microsoft.com/office/drawing/2014/main" id="{3953CD3F-3301-44B4-AB71-D0CA3DCDA1E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497883" y="1991242"/>
            <a:ext cx="1440708" cy="844754"/>
          </a:xfrm>
          <a:custGeom>
            <a:avLst/>
            <a:gdLst>
              <a:gd name="T0" fmla="*/ 195 w 249"/>
              <a:gd name="T1" fmla="*/ 0 h 146"/>
              <a:gd name="T2" fmla="*/ 244 w 249"/>
              <a:gd name="T3" fmla="*/ 0 h 146"/>
              <a:gd name="T4" fmla="*/ 244 w 249"/>
              <a:gd name="T5" fmla="*/ 50 h 146"/>
              <a:gd name="T6" fmla="*/ 244 w 249"/>
              <a:gd name="T7" fmla="*/ 0 h 146"/>
              <a:gd name="T8" fmla="*/ 141 w 249"/>
              <a:gd name="T9" fmla="*/ 106 h 146"/>
              <a:gd name="T10" fmla="*/ 109 w 249"/>
              <a:gd name="T11" fmla="*/ 106 h 146"/>
              <a:gd name="T12" fmla="*/ 0 w 249"/>
              <a:gd name="T13" fmla="*/ 146 h 146"/>
              <a:gd name="T14" fmla="*/ 249 w 249"/>
              <a:gd name="T15" fmla="*/ 146 h 146"/>
              <a:gd name="T16" fmla="*/ 88 w 249"/>
              <a:gd name="T17" fmla="*/ 106 h 146"/>
              <a:gd name="T18" fmla="*/ 54 w 249"/>
              <a:gd name="T19" fmla="*/ 106 h 146"/>
              <a:gd name="T20" fmla="*/ 35 w 249"/>
              <a:gd name="T21" fmla="*/ 106 h 146"/>
              <a:gd name="T22" fmla="*/ 1 w 249"/>
              <a:gd name="T23" fmla="*/ 106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49" h="146">
                <a:moveTo>
                  <a:pt x="195" y="0"/>
                </a:moveTo>
                <a:lnTo>
                  <a:pt x="244" y="0"/>
                </a:lnTo>
                <a:lnTo>
                  <a:pt x="244" y="50"/>
                </a:lnTo>
                <a:moveTo>
                  <a:pt x="244" y="0"/>
                </a:moveTo>
                <a:lnTo>
                  <a:pt x="141" y="106"/>
                </a:lnTo>
                <a:lnTo>
                  <a:pt x="109" y="106"/>
                </a:lnTo>
                <a:moveTo>
                  <a:pt x="0" y="146"/>
                </a:moveTo>
                <a:lnTo>
                  <a:pt x="249" y="146"/>
                </a:lnTo>
                <a:moveTo>
                  <a:pt x="88" y="106"/>
                </a:moveTo>
                <a:lnTo>
                  <a:pt x="54" y="106"/>
                </a:lnTo>
                <a:moveTo>
                  <a:pt x="35" y="106"/>
                </a:moveTo>
                <a:lnTo>
                  <a:pt x="1" y="106"/>
                </a:lnTo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C5E087-8850-4927-8736-4164F6877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879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1AAD09-EB8C-45FE-9F37-12B75E3AF94D}"/>
              </a:ext>
            </a:extLst>
          </p:cNvPr>
          <p:cNvGrpSpPr/>
          <p:nvPr/>
        </p:nvGrpSpPr>
        <p:grpSpPr>
          <a:xfrm>
            <a:off x="2926125" y="1363078"/>
            <a:ext cx="8468118" cy="5028328"/>
            <a:chOff x="394525" y="173279"/>
            <a:chExt cx="11209212" cy="66559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E58FE4-940B-45F9-8AF6-193B6C8CB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4525" y="4551007"/>
              <a:ext cx="2662294" cy="227824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AA4D08B-49F2-40AC-A638-27615B7FB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5345" y="3941316"/>
              <a:ext cx="3417631" cy="2743405"/>
            </a:xfrm>
            <a:prstGeom prst="rect">
              <a:avLst/>
            </a:prstGeom>
          </p:spPr>
        </p:pic>
        <p:pic>
          <p:nvPicPr>
            <p:cNvPr id="8" name="Picture 7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ACC95F40-C830-4B23-B37E-1461C6078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51235" y="173279"/>
              <a:ext cx="3352502" cy="6511442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D718E862-6354-4C95-BB20-2177B31BF761}"/>
              </a:ext>
            </a:extLst>
          </p:cNvPr>
          <p:cNvSpPr/>
          <p:nvPr/>
        </p:nvSpPr>
        <p:spPr>
          <a:xfrm>
            <a:off x="441668" y="1363078"/>
            <a:ext cx="7876060" cy="2171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1274"/>
              </a:spcAft>
              <a:buSzPct val="90000"/>
            </a:pPr>
            <a:r>
              <a:rPr lang="en-US" sz="2800" b="1"/>
              <a:t>What are Hyperparameters?</a:t>
            </a:r>
          </a:p>
          <a:p>
            <a:pPr>
              <a:lnSpc>
                <a:spcPct val="90000"/>
              </a:lnSpc>
              <a:spcAft>
                <a:spcPts val="1274"/>
              </a:spcAft>
              <a:buSzPct val="90000"/>
            </a:pPr>
            <a:endParaRPr lang="en-US" sz="1600" b="1">
              <a:solidFill>
                <a:srgbClr val="000000"/>
              </a:solidFill>
            </a:endParaRPr>
          </a:p>
          <a:p>
            <a:pPr marL="285750" indent="-285750">
              <a:lnSpc>
                <a:spcPct val="90000"/>
              </a:lnSpc>
              <a:spcAft>
                <a:spcPts val="1274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</a:rPr>
              <a:t>Adjustable </a:t>
            </a:r>
            <a:r>
              <a:rPr lang="en-US" dirty="0">
                <a:solidFill>
                  <a:srgbClr val="000000"/>
                </a:solidFill>
              </a:rPr>
              <a:t>parameters that govern </a:t>
            </a:r>
            <a:r>
              <a:rPr lang="en-US">
                <a:solidFill>
                  <a:srgbClr val="000000"/>
                </a:solidFill>
              </a:rPr>
              <a:t>model training;</a:t>
            </a: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lnSpc>
                <a:spcPct val="90000"/>
              </a:lnSpc>
              <a:spcAft>
                <a:spcPts val="1274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Chosen prior to training, stay constant </a:t>
            </a:r>
            <a:r>
              <a:rPr lang="en-US">
                <a:solidFill>
                  <a:srgbClr val="000000"/>
                </a:solidFill>
              </a:rPr>
              <a:t>during training;</a:t>
            </a: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lnSpc>
                <a:spcPct val="90000"/>
              </a:lnSpc>
              <a:spcAft>
                <a:spcPts val="1274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Model performance heavily depends </a:t>
            </a:r>
            <a:r>
              <a:rPr lang="en-US">
                <a:solidFill>
                  <a:srgbClr val="000000"/>
                </a:solidFill>
              </a:rPr>
              <a:t>on hyperparameters.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51E71C-90BA-46B2-B551-EACB1965A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2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Typical ‘manual’ approach to </a:t>
            </a:r>
            <a:r>
              <a:rPr lang="en-US" dirty="0" err="1"/>
              <a:t>hyperparameter</a:t>
            </a:r>
            <a:r>
              <a:rPr lang="en-US" dirty="0"/>
              <a:t> tuning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96ED42-6A3B-471C-8B49-CCB28771C9F3}"/>
              </a:ext>
            </a:extLst>
          </p:cNvPr>
          <p:cNvSpPr/>
          <p:nvPr/>
        </p:nvSpPr>
        <p:spPr bwMode="auto">
          <a:xfrm>
            <a:off x="548878" y="3200869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Graphic 4" descr="Cloud">
            <a:extLst>
              <a:ext uri="{FF2B5EF4-FFF2-40B4-BE49-F238E27FC236}">
                <a16:creationId xmlns:a16="http://schemas.microsoft.com/office/drawing/2014/main" id="{1EDB1177-D020-4E13-99B0-B7DBB0423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61550" y="1686102"/>
            <a:ext cx="3184072" cy="31840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E23C2E-D6E6-4975-88EE-1E95E493C041}"/>
              </a:ext>
            </a:extLst>
          </p:cNvPr>
          <p:cNvSpPr/>
          <p:nvPr/>
        </p:nvSpPr>
        <p:spPr bwMode="auto">
          <a:xfrm>
            <a:off x="548878" y="1624778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F2B214-4D0A-49A9-9757-242764A4E6D3}"/>
              </a:ext>
            </a:extLst>
          </p:cNvPr>
          <p:cNvSpPr txBox="1"/>
          <p:nvPr/>
        </p:nvSpPr>
        <p:spPr>
          <a:xfrm>
            <a:off x="1087721" y="1902360"/>
            <a:ext cx="1330779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6E7675-37B6-40E2-9815-406D300BFE78}"/>
              </a:ext>
            </a:extLst>
          </p:cNvPr>
          <p:cNvSpPr txBox="1"/>
          <p:nvPr/>
        </p:nvSpPr>
        <p:spPr>
          <a:xfrm>
            <a:off x="1085004" y="3355477"/>
            <a:ext cx="1511013" cy="615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Training Algorithm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83903B-2148-441A-B3E9-2A56E9AD6E77}"/>
              </a:ext>
            </a:extLst>
          </p:cNvPr>
          <p:cNvSpPr/>
          <p:nvPr/>
        </p:nvSpPr>
        <p:spPr bwMode="auto">
          <a:xfrm>
            <a:off x="614195" y="4600039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2918E5-D0C3-4522-8FFE-BFD16DB27524}"/>
              </a:ext>
            </a:extLst>
          </p:cNvPr>
          <p:cNvSpPr txBox="1"/>
          <p:nvPr/>
        </p:nvSpPr>
        <p:spPr>
          <a:xfrm>
            <a:off x="720332" y="4795984"/>
            <a:ext cx="222885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Hyperparameter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Values – config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F57BA9-2509-4971-A31C-F37819F7A63E}"/>
              </a:ext>
            </a:extLst>
          </p:cNvPr>
          <p:cNvSpPr/>
          <p:nvPr/>
        </p:nvSpPr>
        <p:spPr bwMode="auto">
          <a:xfrm>
            <a:off x="8391479" y="3355477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accent2"/>
              </a:solidFill>
              <a:latin typeface="Segoe U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0103E1-7DF3-4039-B190-C33649BF0FED}"/>
              </a:ext>
            </a:extLst>
          </p:cNvPr>
          <p:cNvSpPr txBox="1"/>
          <p:nvPr/>
        </p:nvSpPr>
        <p:spPr>
          <a:xfrm>
            <a:off x="8930322" y="3649387"/>
            <a:ext cx="13307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 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7FB702-A1BE-4A33-AAE0-39E9F7E679E5}"/>
              </a:ext>
            </a:extLst>
          </p:cNvPr>
          <p:cNvCxnSpPr>
            <a:cxnSpLocks/>
          </p:cNvCxnSpPr>
          <p:nvPr/>
        </p:nvCxnSpPr>
        <p:spPr>
          <a:xfrm>
            <a:off x="2777728" y="3657173"/>
            <a:ext cx="1412421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AF539B-5102-44FA-92C1-23DAAAE9A7B5}"/>
              </a:ext>
            </a:extLst>
          </p:cNvPr>
          <p:cNvCxnSpPr>
            <a:cxnSpLocks/>
          </p:cNvCxnSpPr>
          <p:nvPr/>
        </p:nvCxnSpPr>
        <p:spPr>
          <a:xfrm>
            <a:off x="6966095" y="3662151"/>
            <a:ext cx="1371600" cy="21259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26">
            <a:extLst>
              <a:ext uri="{FF2B5EF4-FFF2-40B4-BE49-F238E27FC236}">
                <a16:creationId xmlns:a16="http://schemas.microsoft.com/office/drawing/2014/main" id="{ECB179AA-DA3A-48FE-B26E-20AD2EFD031A}"/>
              </a:ext>
            </a:extLst>
          </p:cNvPr>
          <p:cNvCxnSpPr/>
          <p:nvPr/>
        </p:nvCxnSpPr>
        <p:spPr>
          <a:xfrm>
            <a:off x="2777728" y="1925366"/>
            <a:ext cx="2544537" cy="534761"/>
          </a:xfrm>
          <a:prstGeom prst="bentConnector3">
            <a:avLst>
              <a:gd name="adj1" fmla="val 100053"/>
            </a:avLst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28">
            <a:extLst>
              <a:ext uri="{FF2B5EF4-FFF2-40B4-BE49-F238E27FC236}">
                <a16:creationId xmlns:a16="http://schemas.microsoft.com/office/drawing/2014/main" id="{42D5F23E-18B9-48D7-8C60-C56FFA3DB6B7}"/>
              </a:ext>
            </a:extLst>
          </p:cNvPr>
          <p:cNvCxnSpPr>
            <a:cxnSpLocks/>
          </p:cNvCxnSpPr>
          <p:nvPr/>
        </p:nvCxnSpPr>
        <p:spPr>
          <a:xfrm flipV="1">
            <a:off x="2843045" y="4067137"/>
            <a:ext cx="2612570" cy="1401536"/>
          </a:xfrm>
          <a:prstGeom prst="bentConnector3">
            <a:avLst>
              <a:gd name="adj1" fmla="val 99688"/>
            </a:avLst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07B1C-894D-4B9C-83DF-359B06BBA9DA}"/>
              </a:ext>
            </a:extLst>
          </p:cNvPr>
          <p:cNvSpPr/>
          <p:nvPr/>
        </p:nvSpPr>
        <p:spPr bwMode="auto">
          <a:xfrm>
            <a:off x="848721" y="4744279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94FEE3-BBCF-46F2-83DF-BB43009CEC75}"/>
              </a:ext>
            </a:extLst>
          </p:cNvPr>
          <p:cNvSpPr txBox="1"/>
          <p:nvPr/>
        </p:nvSpPr>
        <p:spPr>
          <a:xfrm>
            <a:off x="954858" y="4940224"/>
            <a:ext cx="222885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Hyperparameter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Values – config 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52DA4D-5E7F-43A5-8D11-35C87CE93C0A}"/>
              </a:ext>
            </a:extLst>
          </p:cNvPr>
          <p:cNvSpPr/>
          <p:nvPr/>
        </p:nvSpPr>
        <p:spPr bwMode="auto">
          <a:xfrm>
            <a:off x="8535237" y="3529493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accent2"/>
              </a:solidFill>
              <a:latin typeface="Segoe U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F574CA-C84E-45D7-8E33-87FDEFE55D6E}"/>
              </a:ext>
            </a:extLst>
          </p:cNvPr>
          <p:cNvSpPr txBox="1"/>
          <p:nvPr/>
        </p:nvSpPr>
        <p:spPr>
          <a:xfrm>
            <a:off x="9074080" y="3823403"/>
            <a:ext cx="13307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 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7EFC8E3-3F55-44F7-8DA8-17D307989A0C}"/>
              </a:ext>
            </a:extLst>
          </p:cNvPr>
          <p:cNvSpPr>
            <a:spLocks noChangeAspect="1"/>
          </p:cNvSpPr>
          <p:nvPr/>
        </p:nvSpPr>
        <p:spPr bwMode="auto">
          <a:xfrm>
            <a:off x="8854113" y="5013252"/>
            <a:ext cx="184666" cy="184666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E3B47C8-4AAC-4AB0-B71E-07041452F5A9}"/>
              </a:ext>
            </a:extLst>
          </p:cNvPr>
          <p:cNvSpPr>
            <a:spLocks noChangeAspect="1"/>
          </p:cNvSpPr>
          <p:nvPr/>
        </p:nvSpPr>
        <p:spPr bwMode="auto">
          <a:xfrm>
            <a:off x="9162154" y="5010004"/>
            <a:ext cx="184666" cy="184666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9DB659C-4B6D-4D54-AD85-A28E7A4152A0}"/>
              </a:ext>
            </a:extLst>
          </p:cNvPr>
          <p:cNvSpPr>
            <a:spLocks noChangeAspect="1"/>
          </p:cNvSpPr>
          <p:nvPr/>
        </p:nvSpPr>
        <p:spPr bwMode="auto">
          <a:xfrm>
            <a:off x="9463708" y="5010006"/>
            <a:ext cx="184666" cy="184666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DAA76E6-4879-414C-BF7C-2A53D7019162}"/>
              </a:ext>
            </a:extLst>
          </p:cNvPr>
          <p:cNvSpPr/>
          <p:nvPr/>
        </p:nvSpPr>
        <p:spPr bwMode="auto">
          <a:xfrm>
            <a:off x="1073295" y="4940224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7FA006-5B08-4E8B-8F0C-AD284F337BB4}"/>
              </a:ext>
            </a:extLst>
          </p:cNvPr>
          <p:cNvSpPr txBox="1"/>
          <p:nvPr/>
        </p:nvSpPr>
        <p:spPr>
          <a:xfrm>
            <a:off x="1130310" y="5098391"/>
            <a:ext cx="222885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Hyperparameter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Values – config 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7C7C02B-D6A0-40E8-9CBF-C0E027D2FAA4}"/>
              </a:ext>
            </a:extLst>
          </p:cNvPr>
          <p:cNvSpPr/>
          <p:nvPr/>
        </p:nvSpPr>
        <p:spPr bwMode="auto">
          <a:xfrm>
            <a:off x="8733745" y="3726081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accent2"/>
              </a:solidFill>
              <a:latin typeface="Segoe U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E472F8-D6ED-4851-AC69-595905D5DC6C}"/>
              </a:ext>
            </a:extLst>
          </p:cNvPr>
          <p:cNvSpPr txBox="1"/>
          <p:nvPr/>
        </p:nvSpPr>
        <p:spPr>
          <a:xfrm>
            <a:off x="9272588" y="4019991"/>
            <a:ext cx="13307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 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097237-E72C-43DB-B59B-822D7E02BA17}"/>
              </a:ext>
            </a:extLst>
          </p:cNvPr>
          <p:cNvSpPr txBox="1"/>
          <p:nvPr/>
        </p:nvSpPr>
        <p:spPr>
          <a:xfrm>
            <a:off x="4702625" y="2938211"/>
            <a:ext cx="167395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 Training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Infrastructure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7B48911-7D9F-43FE-8687-427C75487D50}"/>
              </a:ext>
            </a:extLst>
          </p:cNvPr>
          <p:cNvSpPr/>
          <p:nvPr/>
        </p:nvSpPr>
        <p:spPr bwMode="auto">
          <a:xfrm>
            <a:off x="705241" y="3355477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15B9F2-7F35-4F86-B3DD-00CABCCEA42D}"/>
              </a:ext>
            </a:extLst>
          </p:cNvPr>
          <p:cNvSpPr txBox="1"/>
          <p:nvPr/>
        </p:nvSpPr>
        <p:spPr>
          <a:xfrm>
            <a:off x="1087721" y="3507877"/>
            <a:ext cx="1511013" cy="615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Training Algorithm 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EC09BD0-10D7-44D4-A237-C690ACA71A37}"/>
              </a:ext>
            </a:extLst>
          </p:cNvPr>
          <p:cNvSpPr/>
          <p:nvPr/>
        </p:nvSpPr>
        <p:spPr bwMode="auto">
          <a:xfrm>
            <a:off x="1225695" y="5092624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524369-97D7-45E4-BE6A-4D3D03F7FE51}"/>
              </a:ext>
            </a:extLst>
          </p:cNvPr>
          <p:cNvSpPr txBox="1"/>
          <p:nvPr/>
        </p:nvSpPr>
        <p:spPr>
          <a:xfrm>
            <a:off x="1317606" y="5250791"/>
            <a:ext cx="222885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Hyperparameter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Values – config 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C49588A-20B7-4897-8E46-3B8FB26F3E2C}"/>
              </a:ext>
            </a:extLst>
          </p:cNvPr>
          <p:cNvSpPr/>
          <p:nvPr/>
        </p:nvSpPr>
        <p:spPr bwMode="auto">
          <a:xfrm>
            <a:off x="8932253" y="3922669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5D70DC-3412-4D07-9915-DB08AC6A854E}"/>
              </a:ext>
            </a:extLst>
          </p:cNvPr>
          <p:cNvSpPr txBox="1"/>
          <p:nvPr/>
        </p:nvSpPr>
        <p:spPr>
          <a:xfrm>
            <a:off x="9471096" y="4216579"/>
            <a:ext cx="13307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 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D3B80E-6643-438B-8DBE-C21BAC7412DF}"/>
              </a:ext>
            </a:extLst>
          </p:cNvPr>
          <p:cNvSpPr txBox="1"/>
          <p:nvPr/>
        </p:nvSpPr>
        <p:spPr>
          <a:xfrm>
            <a:off x="8391479" y="1557834"/>
            <a:ext cx="2849256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(Body)"/>
                <a:cs typeface="Segoe UI Light" panose="020B0502040204020203" pitchFamily="34" charset="0"/>
              </a:rPr>
              <a:t>Complex</a:t>
            </a:r>
          </a:p>
          <a:p>
            <a:pPr algn="l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(Body)"/>
                <a:cs typeface="Segoe UI Light" panose="020B0502040204020203" pitchFamily="34" charset="0"/>
              </a:rPr>
              <a:t>Tedious</a:t>
            </a:r>
          </a:p>
          <a:p>
            <a:pPr algn="l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(Body)"/>
                <a:cs typeface="Segoe UI Light" panose="020B0502040204020203" pitchFamily="34" charset="0"/>
              </a:rPr>
              <a:t>Repetitive</a:t>
            </a:r>
          </a:p>
          <a:p>
            <a:pPr algn="l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(Body)"/>
                <a:cs typeface="Segoe UI Light" panose="020B0502040204020203" pitchFamily="34" charset="0"/>
              </a:rPr>
              <a:t>Time consuming</a:t>
            </a:r>
          </a:p>
          <a:p>
            <a:pPr algn="l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(Body)"/>
                <a:cs typeface="Segoe UI Light" panose="020B0502040204020203" pitchFamily="34" charset="0"/>
              </a:rPr>
              <a:t>Expensive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02C66-5340-4D38-A177-40636B878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94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/>
      <p:bldP spid="12" grpId="0" animBg="1"/>
      <p:bldP spid="13" grpId="0"/>
      <p:bldP spid="18" grpId="0" animBg="1"/>
      <p:bldP spid="19" grpId="0"/>
      <p:bldP spid="20" grpId="0" animBg="1"/>
      <p:bldP spid="21" grpId="0"/>
      <p:bldP spid="22" grpId="0" animBg="1"/>
      <p:bldP spid="23" grpId="0" animBg="1"/>
      <p:bldP spid="24" grpId="0" animBg="1"/>
      <p:bldP spid="25" grpId="0" animBg="1"/>
      <p:bldP spid="26" grpId="0"/>
      <p:bldP spid="27" grpId="0" animBg="1"/>
      <p:bldP spid="28" grpId="0"/>
      <p:bldP spid="30" grpId="0" animBg="1"/>
      <p:bldP spid="31" grpId="0" animBg="1"/>
      <p:bldP spid="32" grpId="0" animBg="1"/>
      <p:bldP spid="33" grpId="0"/>
      <p:bldP spid="34" grpId="0" animBg="1"/>
      <p:bldP spid="35" grpId="0"/>
      <p:bldP spid="3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37317" y="1171576"/>
            <a:ext cx="6296857" cy="49471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/>
              <a:t>Challenges with Hyperparameter Selection</a:t>
            </a:r>
          </a:p>
          <a:p>
            <a:pPr marL="0" indent="0">
              <a:buNone/>
            </a:pPr>
            <a:endParaRPr lang="en-US" sz="2800" b="1"/>
          </a:p>
          <a:p>
            <a:r>
              <a:rPr lang="en-US" sz="1600"/>
              <a:t>The </a:t>
            </a:r>
            <a:r>
              <a:rPr lang="en-US" sz="1600" dirty="0"/>
              <a:t>search space </a:t>
            </a:r>
            <a:r>
              <a:rPr lang="en-US" sz="1600"/>
              <a:t>to explore — i</a:t>
            </a:r>
            <a:r>
              <a:rPr lang="en-US" sz="1600" dirty="0"/>
              <a:t>.e. evaluating all </a:t>
            </a:r>
            <a:r>
              <a:rPr lang="en-US" sz="1600"/>
              <a:t>possible combinations — is </a:t>
            </a:r>
            <a:r>
              <a:rPr lang="en-US" sz="1600" dirty="0"/>
              <a:t>huge.</a:t>
            </a:r>
          </a:p>
          <a:p>
            <a:endParaRPr lang="en-US" sz="1600" dirty="0"/>
          </a:p>
          <a:p>
            <a:r>
              <a:rPr lang="en-US" sz="1600" dirty="0"/>
              <a:t>Sparsity of good configurations. </a:t>
            </a:r>
            <a:br>
              <a:rPr lang="en-US" sz="1600" dirty="0"/>
            </a:br>
            <a:r>
              <a:rPr lang="en-US" sz="1600" dirty="0"/>
              <a:t>Very few of all possible configurations are optimal.</a:t>
            </a:r>
          </a:p>
          <a:p>
            <a:endParaRPr lang="en-US" sz="1600" dirty="0"/>
          </a:p>
          <a:p>
            <a:r>
              <a:rPr lang="en-US" sz="1600" dirty="0"/>
              <a:t>Evaluating each configuration is resource and time consuming.</a:t>
            </a:r>
          </a:p>
          <a:p>
            <a:endParaRPr lang="en-US" sz="1600" dirty="0"/>
          </a:p>
          <a:p>
            <a:r>
              <a:rPr lang="en-US" sz="1600" dirty="0"/>
              <a:t>Time and resources are limited.</a:t>
            </a:r>
          </a:p>
        </p:txBody>
      </p:sp>
      <p:pic>
        <p:nvPicPr>
          <p:cNvPr id="6" name="Picture 2" descr="https://banner2.kisspng.com/20180317/few/kisspng-hyperparameter-clip-art-grid-search-pattern-5aad3b59ab6a34.6055134215213023617021.jpg">
            <a:extLst>
              <a:ext uri="{FF2B5EF4-FFF2-40B4-BE49-F238E27FC236}">
                <a16:creationId xmlns:a16="http://schemas.microsoft.com/office/drawing/2014/main" id="{F29B1E17-921A-445B-A70F-19C05C55A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rgbClr val="0078D4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038" y="1800224"/>
            <a:ext cx="4575572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E8B7E8-71DD-477F-B60F-A780296DD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135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of Machine Learning</a:t>
            </a:r>
          </a:p>
        </p:txBody>
      </p:sp>
      <p:pic>
        <p:nvPicPr>
          <p:cNvPr id="5" name="picture">
            <a:extLst>
              <a:ext uri="{FF2B5EF4-FFF2-40B4-BE49-F238E27FC236}">
                <a16:creationId xmlns:a16="http://schemas.microsoft.com/office/drawing/2014/main" id="{74D3531D-4A19-4CF5-8CB0-719080D5B0A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569" y="1490686"/>
            <a:ext cx="9480861" cy="47034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95556E-C7E8-445E-B463-BBC6CB9B6910}"/>
              </a:ext>
            </a:extLst>
          </p:cNvPr>
          <p:cNvSpPr/>
          <p:nvPr/>
        </p:nvSpPr>
        <p:spPr>
          <a:xfrm>
            <a:off x="393357" y="6282271"/>
            <a:ext cx="88368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Arial (Body)"/>
              </a:rPr>
              <a:t>Source: </a:t>
            </a:r>
            <a:r>
              <a:rPr kumimoji="0" lang="en-US" sz="1200" b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Arial (Body)"/>
                <a:hlinkClick r:id="rId3"/>
              </a:rPr>
              <a:t>http://scikit-learn.org/stable/tutorial/machine_learning_map/index.html</a:t>
            </a:r>
            <a:r>
              <a:rPr kumimoji="0" lang="en-US" sz="1200" b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Arial (Body)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9AD399-29BE-4F07-824D-4AA64E519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07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Automated Machine Learning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54A8653-B8B2-4572-AA58-B407CE4021FE}"/>
              </a:ext>
            </a:extLst>
          </p:cNvPr>
          <p:cNvSpPr txBox="1">
            <a:spLocks/>
          </p:cNvSpPr>
          <p:nvPr/>
        </p:nvSpPr>
        <p:spPr>
          <a:xfrm>
            <a:off x="426113" y="1431328"/>
            <a:ext cx="11339774" cy="2715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Conceptual Overview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899524-6605-4456-8EB1-1B071CC1C419}"/>
              </a:ext>
            </a:extLst>
          </p:cNvPr>
          <p:cNvSpPr/>
          <p:nvPr/>
        </p:nvSpPr>
        <p:spPr>
          <a:xfrm>
            <a:off x="499504" y="4670336"/>
            <a:ext cx="2485691" cy="154307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742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Training script </a:t>
            </a:r>
          </a:p>
          <a:p>
            <a:pPr marR="0" lvl="0" indent="0" algn="ctr" defTabSz="932742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+</a:t>
            </a:r>
          </a:p>
          <a:p>
            <a:pPr marR="0" lvl="0" indent="0" algn="ctr" defTabSz="932742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Training data</a:t>
            </a:r>
            <a:endParaRPr lang="en-US" sz="1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E1B851-64AD-4C32-8955-30FF50A61EEC}"/>
              </a:ext>
            </a:extLst>
          </p:cNvPr>
          <p:cNvSpPr txBox="1"/>
          <p:nvPr/>
        </p:nvSpPr>
        <p:spPr>
          <a:xfrm>
            <a:off x="3567070" y="4027070"/>
            <a:ext cx="70692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Inputs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1D5A75F-477E-42B2-A132-04FE9E7FD57B}"/>
              </a:ext>
            </a:extLst>
          </p:cNvPr>
          <p:cNvGrpSpPr/>
          <p:nvPr/>
        </p:nvGrpSpPr>
        <p:grpSpPr>
          <a:xfrm>
            <a:off x="499504" y="2240780"/>
            <a:ext cx="2594423" cy="2185491"/>
            <a:chOff x="5455228" y="2606982"/>
            <a:chExt cx="2063203" cy="218549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29065F-7C68-4B34-AC49-07B4EAF93161}"/>
                </a:ext>
              </a:extLst>
            </p:cNvPr>
            <p:cNvSpPr txBox="1"/>
            <p:nvPr/>
          </p:nvSpPr>
          <p:spPr>
            <a:xfrm>
              <a:off x="5455228" y="2628023"/>
              <a:ext cx="1976735" cy="7386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 defTabSz="932742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Automated ML Tuning Specifications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DE4EFB-0B85-475F-9D65-7A70EA12D4A0}"/>
                </a:ext>
              </a:extLst>
            </p:cNvPr>
            <p:cNvSpPr txBox="1"/>
            <p:nvPr/>
          </p:nvSpPr>
          <p:spPr>
            <a:xfrm>
              <a:off x="5510221" y="3358234"/>
              <a:ext cx="2008210" cy="1434239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Hyperparameter ranges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Optimization metric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Early Termination Policy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Budget – Time / Compute 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# parallel runs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2F6DB71-076F-4134-BE1E-FF4B4A70C76C}"/>
                </a:ext>
              </a:extLst>
            </p:cNvPr>
            <p:cNvGrpSpPr/>
            <p:nvPr/>
          </p:nvGrpSpPr>
          <p:grpSpPr>
            <a:xfrm>
              <a:off x="5455228" y="2606982"/>
              <a:ext cx="1978333" cy="2177038"/>
              <a:chOff x="3345873" y="2606982"/>
              <a:chExt cx="2139874" cy="2177038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BE401A9-E7AD-4061-88A3-B71B5712AFFB}"/>
                  </a:ext>
                </a:extLst>
              </p:cNvPr>
              <p:cNvSpPr/>
              <p:nvPr/>
            </p:nvSpPr>
            <p:spPr bwMode="auto">
              <a:xfrm>
                <a:off x="3347602" y="2606982"/>
                <a:ext cx="2138145" cy="2177038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57817B04-10E2-454E-B2F7-8D56280028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5873" y="3311287"/>
                <a:ext cx="2139874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0E7728-7C95-4590-8B01-4B9FC311F805}"/>
              </a:ext>
            </a:extLst>
          </p:cNvPr>
          <p:cNvGrpSpPr/>
          <p:nvPr/>
        </p:nvGrpSpPr>
        <p:grpSpPr>
          <a:xfrm>
            <a:off x="3227832" y="2240779"/>
            <a:ext cx="1567670" cy="3972621"/>
            <a:chOff x="1859083" y="2339433"/>
            <a:chExt cx="1162991" cy="3486866"/>
          </a:xfrm>
        </p:grpSpPr>
        <p:sp>
          <p:nvSpPr>
            <p:cNvPr id="15" name="Right Bracket 14">
              <a:extLst>
                <a:ext uri="{FF2B5EF4-FFF2-40B4-BE49-F238E27FC236}">
                  <a16:creationId xmlns:a16="http://schemas.microsoft.com/office/drawing/2014/main" id="{CC64A254-0AF1-441F-B3AB-45C67442B9A6}"/>
                </a:ext>
              </a:extLst>
            </p:cNvPr>
            <p:cNvSpPr/>
            <p:nvPr/>
          </p:nvSpPr>
          <p:spPr>
            <a:xfrm>
              <a:off x="1859083" y="2339433"/>
              <a:ext cx="152328" cy="3486866"/>
            </a:xfrm>
            <a:prstGeom prst="rightBracket">
              <a:avLst>
                <a:gd name="adj" fmla="val 0"/>
              </a:avLst>
            </a:prstGeom>
            <a:ln w="12700">
              <a:solidFill>
                <a:schemeClr val="tx2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F57E39E-D1F2-4432-B1B0-009B80411E94}"/>
                </a:ext>
              </a:extLst>
            </p:cNvPr>
            <p:cNvCxnSpPr>
              <a:cxnSpLocks/>
            </p:cNvCxnSpPr>
            <p:nvPr/>
          </p:nvCxnSpPr>
          <p:spPr>
            <a:xfrm>
              <a:off x="2011411" y="4250273"/>
              <a:ext cx="1010663" cy="0"/>
            </a:xfrm>
            <a:prstGeom prst="straightConnector1">
              <a:avLst/>
            </a:prstGeom>
            <a:ln w="12700">
              <a:solidFill>
                <a:schemeClr val="tx2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F09D1BF-E835-41E0-8093-3C81EDF04CC1}"/>
              </a:ext>
            </a:extLst>
          </p:cNvPr>
          <p:cNvGrpSpPr/>
          <p:nvPr/>
        </p:nvGrpSpPr>
        <p:grpSpPr>
          <a:xfrm>
            <a:off x="4795502" y="2903454"/>
            <a:ext cx="3033289" cy="1921004"/>
            <a:chOff x="4974852" y="2005431"/>
            <a:chExt cx="3033289" cy="192100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7C8460-E32C-4B7A-B9A2-6381C67D9B72}"/>
                </a:ext>
              </a:extLst>
            </p:cNvPr>
            <p:cNvSpPr txBox="1"/>
            <p:nvPr/>
          </p:nvSpPr>
          <p:spPr>
            <a:xfrm>
              <a:off x="5244133" y="3121223"/>
              <a:ext cx="249472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Azure Automated ML</a:t>
              </a:r>
            </a:p>
          </p:txBody>
        </p:sp>
        <p:sp>
          <p:nvSpPr>
            <p:cNvPr id="19" name="Freeform 146">
              <a:extLst>
                <a:ext uri="{FF2B5EF4-FFF2-40B4-BE49-F238E27FC236}">
                  <a16:creationId xmlns:a16="http://schemas.microsoft.com/office/drawing/2014/main" id="{97F5633D-3D63-48CB-B4AA-5D5CAC3FFFC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974852" y="2005431"/>
              <a:ext cx="3033289" cy="1921004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12 h 545593"/>
                <a:gd name="connsiteX1" fmla="*/ 755129 w 878349"/>
                <a:gd name="connsiteY1" fmla="*/ 264634 h 545593"/>
                <a:gd name="connsiteX2" fmla="*/ 753041 w 878349"/>
                <a:gd name="connsiteY2" fmla="*/ 285343 h 545593"/>
                <a:gd name="connsiteX3" fmla="*/ 798544 w 878349"/>
                <a:gd name="connsiteY3" fmla="*/ 294530 h 545593"/>
                <a:gd name="connsiteX4" fmla="*/ 878349 w 878349"/>
                <a:gd name="connsiteY4" fmla="*/ 414927 h 545593"/>
                <a:gd name="connsiteX5" fmla="*/ 798544 w 878349"/>
                <a:gd name="connsiteY5" fmla="*/ 535325 h 545593"/>
                <a:gd name="connsiteX6" fmla="*/ 759827 w 878349"/>
                <a:gd name="connsiteY6" fmla="*/ 543141 h 545593"/>
                <a:gd name="connsiteX7" fmla="*/ 753908 w 878349"/>
                <a:gd name="connsiteY7" fmla="*/ 545593 h 545593"/>
                <a:gd name="connsiteX8" fmla="*/ 747683 w 878349"/>
                <a:gd name="connsiteY8" fmla="*/ 545593 h 545593"/>
                <a:gd name="connsiteX9" fmla="*/ 190471 w 878349"/>
                <a:gd name="connsiteY9" fmla="*/ 545593 h 545593"/>
                <a:gd name="connsiteX10" fmla="*/ 166602 w 878349"/>
                <a:gd name="connsiteY10" fmla="*/ 545593 h 545593"/>
                <a:gd name="connsiteX11" fmla="*/ 158924 w 878349"/>
                <a:gd name="connsiteY11" fmla="*/ 542413 h 545593"/>
                <a:gd name="connsiteX12" fmla="*/ 152084 w 878349"/>
                <a:gd name="connsiteY12" fmla="*/ 541724 h 545593"/>
                <a:gd name="connsiteX13" fmla="*/ 0 w 878349"/>
                <a:gd name="connsiteY13" fmla="*/ 355122 h 545593"/>
                <a:gd name="connsiteX14" fmla="*/ 190471 w 878349"/>
                <a:gd name="connsiteY14" fmla="*/ 164651 h 545593"/>
                <a:gd name="connsiteX15" fmla="*/ 228858 w 878349"/>
                <a:gd name="connsiteY15" fmla="*/ 168521 h 545593"/>
                <a:gd name="connsiteX16" fmla="*/ 244320 w 878349"/>
                <a:gd name="connsiteY16" fmla="*/ 173321 h 545593"/>
                <a:gd name="connsiteX17" fmla="*/ 490507 w 878349"/>
                <a:gd name="connsiteY17" fmla="*/ 12 h 545593"/>
                <a:gd name="connsiteX0" fmla="*/ 490507 w 878349"/>
                <a:gd name="connsiteY0" fmla="*/ 13 h 545594"/>
                <a:gd name="connsiteX1" fmla="*/ 755129 w 878349"/>
                <a:gd name="connsiteY1" fmla="*/ 264635 h 545594"/>
                <a:gd name="connsiteX2" fmla="*/ 753041 w 878349"/>
                <a:gd name="connsiteY2" fmla="*/ 285344 h 545594"/>
                <a:gd name="connsiteX3" fmla="*/ 798544 w 878349"/>
                <a:gd name="connsiteY3" fmla="*/ 294531 h 545594"/>
                <a:gd name="connsiteX4" fmla="*/ 878349 w 878349"/>
                <a:gd name="connsiteY4" fmla="*/ 414928 h 545594"/>
                <a:gd name="connsiteX5" fmla="*/ 798544 w 878349"/>
                <a:gd name="connsiteY5" fmla="*/ 535326 h 545594"/>
                <a:gd name="connsiteX6" fmla="*/ 759827 w 878349"/>
                <a:gd name="connsiteY6" fmla="*/ 543142 h 545594"/>
                <a:gd name="connsiteX7" fmla="*/ 753908 w 878349"/>
                <a:gd name="connsiteY7" fmla="*/ 545594 h 545594"/>
                <a:gd name="connsiteX8" fmla="*/ 747683 w 878349"/>
                <a:gd name="connsiteY8" fmla="*/ 545594 h 545594"/>
                <a:gd name="connsiteX9" fmla="*/ 190471 w 878349"/>
                <a:gd name="connsiteY9" fmla="*/ 545594 h 545594"/>
                <a:gd name="connsiteX10" fmla="*/ 166602 w 878349"/>
                <a:gd name="connsiteY10" fmla="*/ 545594 h 545594"/>
                <a:gd name="connsiteX11" fmla="*/ 158924 w 878349"/>
                <a:gd name="connsiteY11" fmla="*/ 542414 h 545594"/>
                <a:gd name="connsiteX12" fmla="*/ 152084 w 878349"/>
                <a:gd name="connsiteY12" fmla="*/ 541725 h 545594"/>
                <a:gd name="connsiteX13" fmla="*/ 0 w 878349"/>
                <a:gd name="connsiteY13" fmla="*/ 355123 h 545594"/>
                <a:gd name="connsiteX14" fmla="*/ 190471 w 878349"/>
                <a:gd name="connsiteY14" fmla="*/ 164652 h 545594"/>
                <a:gd name="connsiteX15" fmla="*/ 228858 w 878349"/>
                <a:gd name="connsiteY15" fmla="*/ 168522 h 545594"/>
                <a:gd name="connsiteX16" fmla="*/ 244320 w 878349"/>
                <a:gd name="connsiteY16" fmla="*/ 173322 h 545594"/>
                <a:gd name="connsiteX17" fmla="*/ 490507 w 878349"/>
                <a:gd name="connsiteY17" fmla="*/ 13 h 545594"/>
                <a:gd name="connsiteX0" fmla="*/ 490507 w 878349"/>
                <a:gd name="connsiteY0" fmla="*/ 471 h 546052"/>
                <a:gd name="connsiteX1" fmla="*/ 755129 w 878349"/>
                <a:gd name="connsiteY1" fmla="*/ 265093 h 546052"/>
                <a:gd name="connsiteX2" fmla="*/ 753041 w 878349"/>
                <a:gd name="connsiteY2" fmla="*/ 285802 h 546052"/>
                <a:gd name="connsiteX3" fmla="*/ 798544 w 878349"/>
                <a:gd name="connsiteY3" fmla="*/ 294989 h 546052"/>
                <a:gd name="connsiteX4" fmla="*/ 878349 w 878349"/>
                <a:gd name="connsiteY4" fmla="*/ 415386 h 546052"/>
                <a:gd name="connsiteX5" fmla="*/ 798544 w 878349"/>
                <a:gd name="connsiteY5" fmla="*/ 535784 h 546052"/>
                <a:gd name="connsiteX6" fmla="*/ 759827 w 878349"/>
                <a:gd name="connsiteY6" fmla="*/ 543600 h 546052"/>
                <a:gd name="connsiteX7" fmla="*/ 753908 w 878349"/>
                <a:gd name="connsiteY7" fmla="*/ 546052 h 546052"/>
                <a:gd name="connsiteX8" fmla="*/ 747683 w 878349"/>
                <a:gd name="connsiteY8" fmla="*/ 546052 h 546052"/>
                <a:gd name="connsiteX9" fmla="*/ 190471 w 878349"/>
                <a:gd name="connsiteY9" fmla="*/ 546052 h 546052"/>
                <a:gd name="connsiteX10" fmla="*/ 166602 w 878349"/>
                <a:gd name="connsiteY10" fmla="*/ 546052 h 546052"/>
                <a:gd name="connsiteX11" fmla="*/ 158924 w 878349"/>
                <a:gd name="connsiteY11" fmla="*/ 542872 h 546052"/>
                <a:gd name="connsiteX12" fmla="*/ 152084 w 878349"/>
                <a:gd name="connsiteY12" fmla="*/ 542183 h 546052"/>
                <a:gd name="connsiteX13" fmla="*/ 0 w 878349"/>
                <a:gd name="connsiteY13" fmla="*/ 355581 h 546052"/>
                <a:gd name="connsiteX14" fmla="*/ 190471 w 878349"/>
                <a:gd name="connsiteY14" fmla="*/ 165110 h 546052"/>
                <a:gd name="connsiteX15" fmla="*/ 228858 w 878349"/>
                <a:gd name="connsiteY15" fmla="*/ 168980 h 546052"/>
                <a:gd name="connsiteX16" fmla="*/ 244320 w 878349"/>
                <a:gd name="connsiteY16" fmla="*/ 173780 h 546052"/>
                <a:gd name="connsiteX17" fmla="*/ 490507 w 878349"/>
                <a:gd name="connsiteY17" fmla="*/ 471 h 546052"/>
                <a:gd name="connsiteX0" fmla="*/ 490507 w 878349"/>
                <a:gd name="connsiteY0" fmla="*/ 2380 h 547961"/>
                <a:gd name="connsiteX1" fmla="*/ 753041 w 878349"/>
                <a:gd name="connsiteY1" fmla="*/ 287711 h 547961"/>
                <a:gd name="connsiteX2" fmla="*/ 798544 w 878349"/>
                <a:gd name="connsiteY2" fmla="*/ 296898 h 547961"/>
                <a:gd name="connsiteX3" fmla="*/ 878349 w 878349"/>
                <a:gd name="connsiteY3" fmla="*/ 417295 h 547961"/>
                <a:gd name="connsiteX4" fmla="*/ 798544 w 878349"/>
                <a:gd name="connsiteY4" fmla="*/ 537693 h 547961"/>
                <a:gd name="connsiteX5" fmla="*/ 759827 w 878349"/>
                <a:gd name="connsiteY5" fmla="*/ 545509 h 547961"/>
                <a:gd name="connsiteX6" fmla="*/ 753908 w 878349"/>
                <a:gd name="connsiteY6" fmla="*/ 547961 h 547961"/>
                <a:gd name="connsiteX7" fmla="*/ 747683 w 878349"/>
                <a:gd name="connsiteY7" fmla="*/ 547961 h 547961"/>
                <a:gd name="connsiteX8" fmla="*/ 190471 w 878349"/>
                <a:gd name="connsiteY8" fmla="*/ 547961 h 547961"/>
                <a:gd name="connsiteX9" fmla="*/ 166602 w 878349"/>
                <a:gd name="connsiteY9" fmla="*/ 547961 h 547961"/>
                <a:gd name="connsiteX10" fmla="*/ 158924 w 878349"/>
                <a:gd name="connsiteY10" fmla="*/ 544781 h 547961"/>
                <a:gd name="connsiteX11" fmla="*/ 152084 w 878349"/>
                <a:gd name="connsiteY11" fmla="*/ 544092 h 547961"/>
                <a:gd name="connsiteX12" fmla="*/ 0 w 878349"/>
                <a:gd name="connsiteY12" fmla="*/ 357490 h 547961"/>
                <a:gd name="connsiteX13" fmla="*/ 190471 w 878349"/>
                <a:gd name="connsiteY13" fmla="*/ 167019 h 547961"/>
                <a:gd name="connsiteX14" fmla="*/ 228858 w 878349"/>
                <a:gd name="connsiteY14" fmla="*/ 170889 h 547961"/>
                <a:gd name="connsiteX15" fmla="*/ 244320 w 878349"/>
                <a:gd name="connsiteY15" fmla="*/ 175689 h 547961"/>
                <a:gd name="connsiteX16" fmla="*/ 490507 w 878349"/>
                <a:gd name="connsiteY16" fmla="*/ 2380 h 54796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526204 w 878349"/>
                <a:gd name="connsiteY0" fmla="*/ 25 h 542852"/>
                <a:gd name="connsiteX1" fmla="*/ 753041 w 878349"/>
                <a:gd name="connsiteY1" fmla="*/ 282602 h 542852"/>
                <a:gd name="connsiteX2" fmla="*/ 798544 w 878349"/>
                <a:gd name="connsiteY2" fmla="*/ 291789 h 542852"/>
                <a:gd name="connsiteX3" fmla="*/ 878349 w 878349"/>
                <a:gd name="connsiteY3" fmla="*/ 412186 h 542852"/>
                <a:gd name="connsiteX4" fmla="*/ 798544 w 878349"/>
                <a:gd name="connsiteY4" fmla="*/ 532584 h 542852"/>
                <a:gd name="connsiteX5" fmla="*/ 759827 w 878349"/>
                <a:gd name="connsiteY5" fmla="*/ 540400 h 542852"/>
                <a:gd name="connsiteX6" fmla="*/ 753908 w 878349"/>
                <a:gd name="connsiteY6" fmla="*/ 542852 h 542852"/>
                <a:gd name="connsiteX7" fmla="*/ 747683 w 878349"/>
                <a:gd name="connsiteY7" fmla="*/ 542852 h 542852"/>
                <a:gd name="connsiteX8" fmla="*/ 190471 w 878349"/>
                <a:gd name="connsiteY8" fmla="*/ 542852 h 542852"/>
                <a:gd name="connsiteX9" fmla="*/ 166602 w 878349"/>
                <a:gd name="connsiteY9" fmla="*/ 542852 h 542852"/>
                <a:gd name="connsiteX10" fmla="*/ 158924 w 878349"/>
                <a:gd name="connsiteY10" fmla="*/ 539672 h 542852"/>
                <a:gd name="connsiteX11" fmla="*/ 152084 w 878349"/>
                <a:gd name="connsiteY11" fmla="*/ 538983 h 542852"/>
                <a:gd name="connsiteX12" fmla="*/ 0 w 878349"/>
                <a:gd name="connsiteY12" fmla="*/ 352381 h 542852"/>
                <a:gd name="connsiteX13" fmla="*/ 190471 w 878349"/>
                <a:gd name="connsiteY13" fmla="*/ 161910 h 542852"/>
                <a:gd name="connsiteX14" fmla="*/ 228858 w 878349"/>
                <a:gd name="connsiteY14" fmla="*/ 165780 h 542852"/>
                <a:gd name="connsiteX15" fmla="*/ 244320 w 878349"/>
                <a:gd name="connsiteY15" fmla="*/ 170580 h 542852"/>
                <a:gd name="connsiteX16" fmla="*/ 526204 w 878349"/>
                <a:gd name="connsiteY16" fmla="*/ 25 h 542852"/>
                <a:gd name="connsiteX0" fmla="*/ 526204 w 878349"/>
                <a:gd name="connsiteY0" fmla="*/ 3284 h 546111"/>
                <a:gd name="connsiteX1" fmla="*/ 753041 w 878349"/>
                <a:gd name="connsiteY1" fmla="*/ 285861 h 546111"/>
                <a:gd name="connsiteX2" fmla="*/ 798544 w 878349"/>
                <a:gd name="connsiteY2" fmla="*/ 295048 h 546111"/>
                <a:gd name="connsiteX3" fmla="*/ 878349 w 878349"/>
                <a:gd name="connsiteY3" fmla="*/ 415445 h 546111"/>
                <a:gd name="connsiteX4" fmla="*/ 798544 w 878349"/>
                <a:gd name="connsiteY4" fmla="*/ 535843 h 546111"/>
                <a:gd name="connsiteX5" fmla="*/ 759827 w 878349"/>
                <a:gd name="connsiteY5" fmla="*/ 543659 h 546111"/>
                <a:gd name="connsiteX6" fmla="*/ 753908 w 878349"/>
                <a:gd name="connsiteY6" fmla="*/ 546111 h 546111"/>
                <a:gd name="connsiteX7" fmla="*/ 747683 w 878349"/>
                <a:gd name="connsiteY7" fmla="*/ 546111 h 546111"/>
                <a:gd name="connsiteX8" fmla="*/ 190471 w 878349"/>
                <a:gd name="connsiteY8" fmla="*/ 546111 h 546111"/>
                <a:gd name="connsiteX9" fmla="*/ 166602 w 878349"/>
                <a:gd name="connsiteY9" fmla="*/ 546111 h 546111"/>
                <a:gd name="connsiteX10" fmla="*/ 158924 w 878349"/>
                <a:gd name="connsiteY10" fmla="*/ 542931 h 546111"/>
                <a:gd name="connsiteX11" fmla="*/ 152084 w 878349"/>
                <a:gd name="connsiteY11" fmla="*/ 542242 h 546111"/>
                <a:gd name="connsiteX12" fmla="*/ 0 w 878349"/>
                <a:gd name="connsiteY12" fmla="*/ 355640 h 546111"/>
                <a:gd name="connsiteX13" fmla="*/ 190471 w 878349"/>
                <a:gd name="connsiteY13" fmla="*/ 165169 h 546111"/>
                <a:gd name="connsiteX14" fmla="*/ 228858 w 878349"/>
                <a:gd name="connsiteY14" fmla="*/ 169039 h 546111"/>
                <a:gd name="connsiteX15" fmla="*/ 244320 w 878349"/>
                <a:gd name="connsiteY15" fmla="*/ 173839 h 546111"/>
                <a:gd name="connsiteX16" fmla="*/ 526204 w 878349"/>
                <a:gd name="connsiteY16" fmla="*/ 3284 h 546111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912 h 543739"/>
                <a:gd name="connsiteX1" fmla="*/ 753041 w 878349"/>
                <a:gd name="connsiteY1" fmla="*/ 283489 h 543739"/>
                <a:gd name="connsiteX2" fmla="*/ 798544 w 878349"/>
                <a:gd name="connsiteY2" fmla="*/ 292676 h 543739"/>
                <a:gd name="connsiteX3" fmla="*/ 878349 w 878349"/>
                <a:gd name="connsiteY3" fmla="*/ 413073 h 543739"/>
                <a:gd name="connsiteX4" fmla="*/ 798544 w 878349"/>
                <a:gd name="connsiteY4" fmla="*/ 533471 h 543739"/>
                <a:gd name="connsiteX5" fmla="*/ 759827 w 878349"/>
                <a:gd name="connsiteY5" fmla="*/ 541287 h 543739"/>
                <a:gd name="connsiteX6" fmla="*/ 753908 w 878349"/>
                <a:gd name="connsiteY6" fmla="*/ 543739 h 543739"/>
                <a:gd name="connsiteX7" fmla="*/ 747683 w 878349"/>
                <a:gd name="connsiteY7" fmla="*/ 543739 h 543739"/>
                <a:gd name="connsiteX8" fmla="*/ 190471 w 878349"/>
                <a:gd name="connsiteY8" fmla="*/ 543739 h 543739"/>
                <a:gd name="connsiteX9" fmla="*/ 166602 w 878349"/>
                <a:gd name="connsiteY9" fmla="*/ 543739 h 543739"/>
                <a:gd name="connsiteX10" fmla="*/ 158924 w 878349"/>
                <a:gd name="connsiteY10" fmla="*/ 540559 h 543739"/>
                <a:gd name="connsiteX11" fmla="*/ 152084 w 878349"/>
                <a:gd name="connsiteY11" fmla="*/ 539870 h 543739"/>
                <a:gd name="connsiteX12" fmla="*/ 0 w 878349"/>
                <a:gd name="connsiteY12" fmla="*/ 353268 h 543739"/>
                <a:gd name="connsiteX13" fmla="*/ 190471 w 878349"/>
                <a:gd name="connsiteY13" fmla="*/ 162797 h 543739"/>
                <a:gd name="connsiteX14" fmla="*/ 228858 w 878349"/>
                <a:gd name="connsiteY14" fmla="*/ 166667 h 543739"/>
                <a:gd name="connsiteX15" fmla="*/ 244320 w 878349"/>
                <a:gd name="connsiteY15" fmla="*/ 171467 h 543739"/>
                <a:gd name="connsiteX16" fmla="*/ 526204 w 878349"/>
                <a:gd name="connsiteY16" fmla="*/ 912 h 543739"/>
                <a:gd name="connsiteX0" fmla="*/ 526204 w 878349"/>
                <a:gd name="connsiteY0" fmla="*/ 2110 h 544937"/>
                <a:gd name="connsiteX1" fmla="*/ 753041 w 878349"/>
                <a:gd name="connsiteY1" fmla="*/ 284687 h 544937"/>
                <a:gd name="connsiteX2" fmla="*/ 798544 w 878349"/>
                <a:gd name="connsiteY2" fmla="*/ 293874 h 544937"/>
                <a:gd name="connsiteX3" fmla="*/ 878349 w 878349"/>
                <a:gd name="connsiteY3" fmla="*/ 414271 h 544937"/>
                <a:gd name="connsiteX4" fmla="*/ 798544 w 878349"/>
                <a:gd name="connsiteY4" fmla="*/ 534669 h 544937"/>
                <a:gd name="connsiteX5" fmla="*/ 759827 w 878349"/>
                <a:gd name="connsiteY5" fmla="*/ 542485 h 544937"/>
                <a:gd name="connsiteX6" fmla="*/ 753908 w 878349"/>
                <a:gd name="connsiteY6" fmla="*/ 544937 h 544937"/>
                <a:gd name="connsiteX7" fmla="*/ 747683 w 878349"/>
                <a:gd name="connsiteY7" fmla="*/ 544937 h 544937"/>
                <a:gd name="connsiteX8" fmla="*/ 190471 w 878349"/>
                <a:gd name="connsiteY8" fmla="*/ 544937 h 544937"/>
                <a:gd name="connsiteX9" fmla="*/ 166602 w 878349"/>
                <a:gd name="connsiteY9" fmla="*/ 544937 h 544937"/>
                <a:gd name="connsiteX10" fmla="*/ 158924 w 878349"/>
                <a:gd name="connsiteY10" fmla="*/ 541757 h 544937"/>
                <a:gd name="connsiteX11" fmla="*/ 152084 w 878349"/>
                <a:gd name="connsiteY11" fmla="*/ 541068 h 544937"/>
                <a:gd name="connsiteX12" fmla="*/ 0 w 878349"/>
                <a:gd name="connsiteY12" fmla="*/ 354466 h 544937"/>
                <a:gd name="connsiteX13" fmla="*/ 190471 w 878349"/>
                <a:gd name="connsiteY13" fmla="*/ 163995 h 544937"/>
                <a:gd name="connsiteX14" fmla="*/ 228858 w 878349"/>
                <a:gd name="connsiteY14" fmla="*/ 167865 h 544937"/>
                <a:gd name="connsiteX15" fmla="*/ 244320 w 878349"/>
                <a:gd name="connsiteY15" fmla="*/ 172665 h 544937"/>
                <a:gd name="connsiteX16" fmla="*/ 526204 w 878349"/>
                <a:gd name="connsiteY16" fmla="*/ 2110 h 544937"/>
                <a:gd name="connsiteX0" fmla="*/ 526204 w 878349"/>
                <a:gd name="connsiteY0" fmla="*/ 2045 h 544872"/>
                <a:gd name="connsiteX1" fmla="*/ 753041 w 878349"/>
                <a:gd name="connsiteY1" fmla="*/ 284622 h 544872"/>
                <a:gd name="connsiteX2" fmla="*/ 798544 w 878349"/>
                <a:gd name="connsiteY2" fmla="*/ 293809 h 544872"/>
                <a:gd name="connsiteX3" fmla="*/ 878349 w 878349"/>
                <a:gd name="connsiteY3" fmla="*/ 414206 h 544872"/>
                <a:gd name="connsiteX4" fmla="*/ 798544 w 878349"/>
                <a:gd name="connsiteY4" fmla="*/ 534604 h 544872"/>
                <a:gd name="connsiteX5" fmla="*/ 759827 w 878349"/>
                <a:gd name="connsiteY5" fmla="*/ 542420 h 544872"/>
                <a:gd name="connsiteX6" fmla="*/ 753908 w 878349"/>
                <a:gd name="connsiteY6" fmla="*/ 544872 h 544872"/>
                <a:gd name="connsiteX7" fmla="*/ 747683 w 878349"/>
                <a:gd name="connsiteY7" fmla="*/ 544872 h 544872"/>
                <a:gd name="connsiteX8" fmla="*/ 190471 w 878349"/>
                <a:gd name="connsiteY8" fmla="*/ 544872 h 544872"/>
                <a:gd name="connsiteX9" fmla="*/ 166602 w 878349"/>
                <a:gd name="connsiteY9" fmla="*/ 544872 h 544872"/>
                <a:gd name="connsiteX10" fmla="*/ 158924 w 878349"/>
                <a:gd name="connsiteY10" fmla="*/ 541692 h 544872"/>
                <a:gd name="connsiteX11" fmla="*/ 152084 w 878349"/>
                <a:gd name="connsiteY11" fmla="*/ 541003 h 544872"/>
                <a:gd name="connsiteX12" fmla="*/ 0 w 878349"/>
                <a:gd name="connsiteY12" fmla="*/ 354401 h 544872"/>
                <a:gd name="connsiteX13" fmla="*/ 190471 w 878349"/>
                <a:gd name="connsiteY13" fmla="*/ 163930 h 544872"/>
                <a:gd name="connsiteX14" fmla="*/ 228858 w 878349"/>
                <a:gd name="connsiteY14" fmla="*/ 167800 h 544872"/>
                <a:gd name="connsiteX15" fmla="*/ 244320 w 878349"/>
                <a:gd name="connsiteY15" fmla="*/ 172600 h 544872"/>
                <a:gd name="connsiteX16" fmla="*/ 526204 w 878349"/>
                <a:gd name="connsiteY16" fmla="*/ 2045 h 544872"/>
                <a:gd name="connsiteX0" fmla="*/ 526204 w 878349"/>
                <a:gd name="connsiteY0" fmla="*/ 3099 h 545926"/>
                <a:gd name="connsiteX1" fmla="*/ 753041 w 878349"/>
                <a:gd name="connsiteY1" fmla="*/ 285676 h 545926"/>
                <a:gd name="connsiteX2" fmla="*/ 798544 w 878349"/>
                <a:gd name="connsiteY2" fmla="*/ 294863 h 545926"/>
                <a:gd name="connsiteX3" fmla="*/ 878349 w 878349"/>
                <a:gd name="connsiteY3" fmla="*/ 415260 h 545926"/>
                <a:gd name="connsiteX4" fmla="*/ 798544 w 878349"/>
                <a:gd name="connsiteY4" fmla="*/ 535658 h 545926"/>
                <a:gd name="connsiteX5" fmla="*/ 759827 w 878349"/>
                <a:gd name="connsiteY5" fmla="*/ 543474 h 545926"/>
                <a:gd name="connsiteX6" fmla="*/ 753908 w 878349"/>
                <a:gd name="connsiteY6" fmla="*/ 545926 h 545926"/>
                <a:gd name="connsiteX7" fmla="*/ 747683 w 878349"/>
                <a:gd name="connsiteY7" fmla="*/ 545926 h 545926"/>
                <a:gd name="connsiteX8" fmla="*/ 190471 w 878349"/>
                <a:gd name="connsiteY8" fmla="*/ 545926 h 545926"/>
                <a:gd name="connsiteX9" fmla="*/ 166602 w 878349"/>
                <a:gd name="connsiteY9" fmla="*/ 545926 h 545926"/>
                <a:gd name="connsiteX10" fmla="*/ 158924 w 878349"/>
                <a:gd name="connsiteY10" fmla="*/ 542746 h 545926"/>
                <a:gd name="connsiteX11" fmla="*/ 152084 w 878349"/>
                <a:gd name="connsiteY11" fmla="*/ 542057 h 545926"/>
                <a:gd name="connsiteX12" fmla="*/ 0 w 878349"/>
                <a:gd name="connsiteY12" fmla="*/ 355455 h 545926"/>
                <a:gd name="connsiteX13" fmla="*/ 190471 w 878349"/>
                <a:gd name="connsiteY13" fmla="*/ 164984 h 545926"/>
                <a:gd name="connsiteX14" fmla="*/ 228858 w 878349"/>
                <a:gd name="connsiteY14" fmla="*/ 168854 h 545926"/>
                <a:gd name="connsiteX15" fmla="*/ 244320 w 878349"/>
                <a:gd name="connsiteY15" fmla="*/ 173654 h 545926"/>
                <a:gd name="connsiteX16" fmla="*/ 526204 w 878349"/>
                <a:gd name="connsiteY16" fmla="*/ 3099 h 545926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798544 w 878349"/>
                <a:gd name="connsiteY2" fmla="*/ 294587 h 545650"/>
                <a:gd name="connsiteX3" fmla="*/ 878349 w 878349"/>
                <a:gd name="connsiteY3" fmla="*/ 414984 h 545650"/>
                <a:gd name="connsiteX4" fmla="*/ 798544 w 878349"/>
                <a:gd name="connsiteY4" fmla="*/ 535382 h 545650"/>
                <a:gd name="connsiteX5" fmla="*/ 759827 w 878349"/>
                <a:gd name="connsiteY5" fmla="*/ 543198 h 545650"/>
                <a:gd name="connsiteX6" fmla="*/ 753908 w 878349"/>
                <a:gd name="connsiteY6" fmla="*/ 545650 h 545650"/>
                <a:gd name="connsiteX7" fmla="*/ 747683 w 878349"/>
                <a:gd name="connsiteY7" fmla="*/ 545650 h 545650"/>
                <a:gd name="connsiteX8" fmla="*/ 190471 w 878349"/>
                <a:gd name="connsiteY8" fmla="*/ 545650 h 545650"/>
                <a:gd name="connsiteX9" fmla="*/ 166602 w 878349"/>
                <a:gd name="connsiteY9" fmla="*/ 545650 h 545650"/>
                <a:gd name="connsiteX10" fmla="*/ 158924 w 878349"/>
                <a:gd name="connsiteY10" fmla="*/ 542470 h 545650"/>
                <a:gd name="connsiteX11" fmla="*/ 152084 w 878349"/>
                <a:gd name="connsiteY11" fmla="*/ 541781 h 545650"/>
                <a:gd name="connsiteX12" fmla="*/ 0 w 878349"/>
                <a:gd name="connsiteY12" fmla="*/ 355179 h 545650"/>
                <a:gd name="connsiteX13" fmla="*/ 190471 w 878349"/>
                <a:gd name="connsiteY13" fmla="*/ 164708 h 545650"/>
                <a:gd name="connsiteX14" fmla="*/ 228858 w 878349"/>
                <a:gd name="connsiteY14" fmla="*/ 168578 h 545650"/>
                <a:gd name="connsiteX15" fmla="*/ 244320 w 878349"/>
                <a:gd name="connsiteY15" fmla="*/ 173378 h 545650"/>
                <a:gd name="connsiteX16" fmla="*/ 526204 w 878349"/>
                <a:gd name="connsiteY16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53908 w 878349"/>
                <a:gd name="connsiteY5" fmla="*/ 545650 h 545650"/>
                <a:gd name="connsiteX6" fmla="*/ 747683 w 878349"/>
                <a:gd name="connsiteY6" fmla="*/ 545650 h 545650"/>
                <a:gd name="connsiteX7" fmla="*/ 190471 w 878349"/>
                <a:gd name="connsiteY7" fmla="*/ 545650 h 545650"/>
                <a:gd name="connsiteX8" fmla="*/ 166602 w 878349"/>
                <a:gd name="connsiteY8" fmla="*/ 545650 h 545650"/>
                <a:gd name="connsiteX9" fmla="*/ 158924 w 878349"/>
                <a:gd name="connsiteY9" fmla="*/ 542470 h 545650"/>
                <a:gd name="connsiteX10" fmla="*/ 152084 w 878349"/>
                <a:gd name="connsiteY10" fmla="*/ 541781 h 545650"/>
                <a:gd name="connsiteX11" fmla="*/ 0 w 878349"/>
                <a:gd name="connsiteY11" fmla="*/ 355179 h 545650"/>
                <a:gd name="connsiteX12" fmla="*/ 190471 w 878349"/>
                <a:gd name="connsiteY12" fmla="*/ 164708 h 545650"/>
                <a:gd name="connsiteX13" fmla="*/ 228858 w 878349"/>
                <a:gd name="connsiteY13" fmla="*/ 168578 h 545650"/>
                <a:gd name="connsiteX14" fmla="*/ 244320 w 878349"/>
                <a:gd name="connsiteY14" fmla="*/ 173378 h 545650"/>
                <a:gd name="connsiteX15" fmla="*/ 526204 w 878349"/>
                <a:gd name="connsiteY15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47683 w 878349"/>
                <a:gd name="connsiteY5" fmla="*/ 545650 h 545650"/>
                <a:gd name="connsiteX6" fmla="*/ 190471 w 878349"/>
                <a:gd name="connsiteY6" fmla="*/ 545650 h 545650"/>
                <a:gd name="connsiteX7" fmla="*/ 166602 w 878349"/>
                <a:gd name="connsiteY7" fmla="*/ 545650 h 545650"/>
                <a:gd name="connsiteX8" fmla="*/ 158924 w 878349"/>
                <a:gd name="connsiteY8" fmla="*/ 542470 h 545650"/>
                <a:gd name="connsiteX9" fmla="*/ 152084 w 878349"/>
                <a:gd name="connsiteY9" fmla="*/ 541781 h 545650"/>
                <a:gd name="connsiteX10" fmla="*/ 0 w 878349"/>
                <a:gd name="connsiteY10" fmla="*/ 355179 h 545650"/>
                <a:gd name="connsiteX11" fmla="*/ 190471 w 878349"/>
                <a:gd name="connsiteY11" fmla="*/ 164708 h 545650"/>
                <a:gd name="connsiteX12" fmla="*/ 228858 w 878349"/>
                <a:gd name="connsiteY12" fmla="*/ 168578 h 545650"/>
                <a:gd name="connsiteX13" fmla="*/ 244320 w 878349"/>
                <a:gd name="connsiteY13" fmla="*/ 173378 h 545650"/>
                <a:gd name="connsiteX14" fmla="*/ 526204 w 878349"/>
                <a:gd name="connsiteY14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47683 w 878349"/>
                <a:gd name="connsiteY4" fmla="*/ 545650 h 545650"/>
                <a:gd name="connsiteX5" fmla="*/ 190471 w 878349"/>
                <a:gd name="connsiteY5" fmla="*/ 545650 h 545650"/>
                <a:gd name="connsiteX6" fmla="*/ 166602 w 878349"/>
                <a:gd name="connsiteY6" fmla="*/ 545650 h 545650"/>
                <a:gd name="connsiteX7" fmla="*/ 158924 w 878349"/>
                <a:gd name="connsiteY7" fmla="*/ 542470 h 545650"/>
                <a:gd name="connsiteX8" fmla="*/ 152084 w 878349"/>
                <a:gd name="connsiteY8" fmla="*/ 541781 h 545650"/>
                <a:gd name="connsiteX9" fmla="*/ 0 w 878349"/>
                <a:gd name="connsiteY9" fmla="*/ 355179 h 545650"/>
                <a:gd name="connsiteX10" fmla="*/ 190471 w 878349"/>
                <a:gd name="connsiteY10" fmla="*/ 164708 h 545650"/>
                <a:gd name="connsiteX11" fmla="*/ 228858 w 878349"/>
                <a:gd name="connsiteY11" fmla="*/ 168578 h 545650"/>
                <a:gd name="connsiteX12" fmla="*/ 244320 w 878349"/>
                <a:gd name="connsiteY12" fmla="*/ 173378 h 545650"/>
                <a:gd name="connsiteX13" fmla="*/ 526204 w 878349"/>
                <a:gd name="connsiteY13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60"/>
                <a:gd name="connsiteY0" fmla="*/ 2823 h 545650"/>
                <a:gd name="connsiteX1" fmla="*/ 753041 w 878360"/>
                <a:gd name="connsiteY1" fmla="*/ 285400 h 545650"/>
                <a:gd name="connsiteX2" fmla="*/ 878349 w 878360"/>
                <a:gd name="connsiteY2" fmla="*/ 414984 h 545650"/>
                <a:gd name="connsiteX3" fmla="*/ 747683 w 878360"/>
                <a:gd name="connsiteY3" fmla="*/ 545650 h 545650"/>
                <a:gd name="connsiteX4" fmla="*/ 190471 w 878360"/>
                <a:gd name="connsiteY4" fmla="*/ 545650 h 545650"/>
                <a:gd name="connsiteX5" fmla="*/ 166602 w 878360"/>
                <a:gd name="connsiteY5" fmla="*/ 545650 h 545650"/>
                <a:gd name="connsiteX6" fmla="*/ 158924 w 878360"/>
                <a:gd name="connsiteY6" fmla="*/ 542470 h 545650"/>
                <a:gd name="connsiteX7" fmla="*/ 152084 w 878360"/>
                <a:gd name="connsiteY7" fmla="*/ 541781 h 545650"/>
                <a:gd name="connsiteX8" fmla="*/ 0 w 878360"/>
                <a:gd name="connsiteY8" fmla="*/ 355179 h 545650"/>
                <a:gd name="connsiteX9" fmla="*/ 190471 w 878360"/>
                <a:gd name="connsiteY9" fmla="*/ 164708 h 545650"/>
                <a:gd name="connsiteX10" fmla="*/ 228858 w 878360"/>
                <a:gd name="connsiteY10" fmla="*/ 168578 h 545650"/>
                <a:gd name="connsiteX11" fmla="*/ 244320 w 878360"/>
                <a:gd name="connsiteY11" fmla="*/ 173378 h 545650"/>
                <a:gd name="connsiteX12" fmla="*/ 526204 w 878360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51"/>
                <a:gd name="connsiteY0" fmla="*/ 2823 h 545650"/>
                <a:gd name="connsiteX1" fmla="*/ 753041 w 878351"/>
                <a:gd name="connsiteY1" fmla="*/ 285400 h 545650"/>
                <a:gd name="connsiteX2" fmla="*/ 878349 w 878351"/>
                <a:gd name="connsiteY2" fmla="*/ 414984 h 545650"/>
                <a:gd name="connsiteX3" fmla="*/ 747683 w 878351"/>
                <a:gd name="connsiteY3" fmla="*/ 545650 h 545650"/>
                <a:gd name="connsiteX4" fmla="*/ 190471 w 878351"/>
                <a:gd name="connsiteY4" fmla="*/ 545650 h 545650"/>
                <a:gd name="connsiteX5" fmla="*/ 166602 w 878351"/>
                <a:gd name="connsiteY5" fmla="*/ 545650 h 545650"/>
                <a:gd name="connsiteX6" fmla="*/ 158924 w 878351"/>
                <a:gd name="connsiteY6" fmla="*/ 542470 h 545650"/>
                <a:gd name="connsiteX7" fmla="*/ 152084 w 878351"/>
                <a:gd name="connsiteY7" fmla="*/ 541781 h 545650"/>
                <a:gd name="connsiteX8" fmla="*/ 0 w 878351"/>
                <a:gd name="connsiteY8" fmla="*/ 355179 h 545650"/>
                <a:gd name="connsiteX9" fmla="*/ 190471 w 878351"/>
                <a:gd name="connsiteY9" fmla="*/ 164708 h 545650"/>
                <a:gd name="connsiteX10" fmla="*/ 228858 w 878351"/>
                <a:gd name="connsiteY10" fmla="*/ 168578 h 545650"/>
                <a:gd name="connsiteX11" fmla="*/ 244320 w 878351"/>
                <a:gd name="connsiteY11" fmla="*/ 173378 h 545650"/>
                <a:gd name="connsiteX12" fmla="*/ 526204 w 878351"/>
                <a:gd name="connsiteY12" fmla="*/ 2823 h 545650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7585 w 879730"/>
                <a:gd name="connsiteY0" fmla="*/ 2823 h 545651"/>
                <a:gd name="connsiteX1" fmla="*/ 754422 w 879730"/>
                <a:gd name="connsiteY1" fmla="*/ 285400 h 545651"/>
                <a:gd name="connsiteX2" fmla="*/ 879730 w 879730"/>
                <a:gd name="connsiteY2" fmla="*/ 414984 h 545651"/>
                <a:gd name="connsiteX3" fmla="*/ 749064 w 879730"/>
                <a:gd name="connsiteY3" fmla="*/ 545650 h 545651"/>
                <a:gd name="connsiteX4" fmla="*/ 191852 w 879730"/>
                <a:gd name="connsiteY4" fmla="*/ 545650 h 545651"/>
                <a:gd name="connsiteX5" fmla="*/ 167983 w 879730"/>
                <a:gd name="connsiteY5" fmla="*/ 545650 h 545651"/>
                <a:gd name="connsiteX6" fmla="*/ 160305 w 879730"/>
                <a:gd name="connsiteY6" fmla="*/ 542470 h 545651"/>
                <a:gd name="connsiteX7" fmla="*/ 153465 w 879730"/>
                <a:gd name="connsiteY7" fmla="*/ 541781 h 545651"/>
                <a:gd name="connsiteX8" fmla="*/ 1381 w 879730"/>
                <a:gd name="connsiteY8" fmla="*/ 355179 h 545651"/>
                <a:gd name="connsiteX9" fmla="*/ 230239 w 879730"/>
                <a:gd name="connsiteY9" fmla="*/ 168578 h 545651"/>
                <a:gd name="connsiteX10" fmla="*/ 245701 w 879730"/>
                <a:gd name="connsiteY10" fmla="*/ 173378 h 545651"/>
                <a:gd name="connsiteX11" fmla="*/ 527585 w 879730"/>
                <a:gd name="connsiteY11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6208 w 878353"/>
                <a:gd name="connsiteY0" fmla="*/ 2823 h 545651"/>
                <a:gd name="connsiteX1" fmla="*/ 753045 w 878353"/>
                <a:gd name="connsiteY1" fmla="*/ 285400 h 545651"/>
                <a:gd name="connsiteX2" fmla="*/ 878353 w 878353"/>
                <a:gd name="connsiteY2" fmla="*/ 414984 h 545651"/>
                <a:gd name="connsiteX3" fmla="*/ 747687 w 878353"/>
                <a:gd name="connsiteY3" fmla="*/ 545650 h 545651"/>
                <a:gd name="connsiteX4" fmla="*/ 190475 w 878353"/>
                <a:gd name="connsiteY4" fmla="*/ 545650 h 545651"/>
                <a:gd name="connsiteX5" fmla="*/ 166606 w 878353"/>
                <a:gd name="connsiteY5" fmla="*/ 545650 h 545651"/>
                <a:gd name="connsiteX6" fmla="*/ 158928 w 878353"/>
                <a:gd name="connsiteY6" fmla="*/ 542470 h 545651"/>
                <a:gd name="connsiteX7" fmla="*/ 152088 w 878353"/>
                <a:gd name="connsiteY7" fmla="*/ 541781 h 545651"/>
                <a:gd name="connsiteX8" fmla="*/ 4 w 878353"/>
                <a:gd name="connsiteY8" fmla="*/ 355179 h 545651"/>
                <a:gd name="connsiteX9" fmla="*/ 244324 w 878353"/>
                <a:gd name="connsiteY9" fmla="*/ 173378 h 545651"/>
                <a:gd name="connsiteX10" fmla="*/ 526208 w 878353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66614 w 878361"/>
                <a:gd name="connsiteY5" fmla="*/ 545650 h 545651"/>
                <a:gd name="connsiteX6" fmla="*/ 158936 w 878361"/>
                <a:gd name="connsiteY6" fmla="*/ 542470 h 545651"/>
                <a:gd name="connsiteX7" fmla="*/ 152096 w 878361"/>
                <a:gd name="connsiteY7" fmla="*/ 541781 h 545651"/>
                <a:gd name="connsiteX8" fmla="*/ 12 w 878361"/>
                <a:gd name="connsiteY8" fmla="*/ 355179 h 545651"/>
                <a:gd name="connsiteX9" fmla="*/ 244332 w 878361"/>
                <a:gd name="connsiteY9" fmla="*/ 173378 h 545651"/>
                <a:gd name="connsiteX10" fmla="*/ 526216 w 878361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8936 w 878361"/>
                <a:gd name="connsiteY5" fmla="*/ 542470 h 545651"/>
                <a:gd name="connsiteX6" fmla="*/ 152096 w 878361"/>
                <a:gd name="connsiteY6" fmla="*/ 541781 h 545651"/>
                <a:gd name="connsiteX7" fmla="*/ 12 w 878361"/>
                <a:gd name="connsiteY7" fmla="*/ 355179 h 545651"/>
                <a:gd name="connsiteX8" fmla="*/ 244332 w 878361"/>
                <a:gd name="connsiteY8" fmla="*/ 173378 h 545651"/>
                <a:gd name="connsiteX9" fmla="*/ 526216 w 878361"/>
                <a:gd name="connsiteY9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2096 w 878361"/>
                <a:gd name="connsiteY5" fmla="*/ 541781 h 545651"/>
                <a:gd name="connsiteX6" fmla="*/ 12 w 878361"/>
                <a:gd name="connsiteY6" fmla="*/ 355179 h 545651"/>
                <a:gd name="connsiteX7" fmla="*/ 244332 w 878361"/>
                <a:gd name="connsiteY7" fmla="*/ 173378 h 545651"/>
                <a:gd name="connsiteX8" fmla="*/ 526216 w 878361"/>
                <a:gd name="connsiteY8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2 w 878361"/>
                <a:gd name="connsiteY5" fmla="*/ 355179 h 545651"/>
                <a:gd name="connsiteX6" fmla="*/ 244332 w 878361"/>
                <a:gd name="connsiteY6" fmla="*/ 173378 h 545651"/>
                <a:gd name="connsiteX7" fmla="*/ 526216 w 878361"/>
                <a:gd name="connsiteY7" fmla="*/ 2823 h 545651"/>
                <a:gd name="connsiteX0" fmla="*/ 528231 w 880376"/>
                <a:gd name="connsiteY0" fmla="*/ 2823 h 545651"/>
                <a:gd name="connsiteX1" fmla="*/ 755068 w 880376"/>
                <a:gd name="connsiteY1" fmla="*/ 285400 h 545651"/>
                <a:gd name="connsiteX2" fmla="*/ 880376 w 880376"/>
                <a:gd name="connsiteY2" fmla="*/ 414984 h 545651"/>
                <a:gd name="connsiteX3" fmla="*/ 749710 w 880376"/>
                <a:gd name="connsiteY3" fmla="*/ 545650 h 545651"/>
                <a:gd name="connsiteX4" fmla="*/ 192498 w 880376"/>
                <a:gd name="connsiteY4" fmla="*/ 545650 h 545651"/>
                <a:gd name="connsiteX5" fmla="*/ 2027 w 880376"/>
                <a:gd name="connsiteY5" fmla="*/ 355179 h 545651"/>
                <a:gd name="connsiteX6" fmla="*/ 246347 w 880376"/>
                <a:gd name="connsiteY6" fmla="*/ 173378 h 545651"/>
                <a:gd name="connsiteX7" fmla="*/ 528231 w 880376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245 w 878390"/>
                <a:gd name="connsiteY0" fmla="*/ 2823 h 545651"/>
                <a:gd name="connsiteX1" fmla="*/ 753082 w 878390"/>
                <a:gd name="connsiteY1" fmla="*/ 285400 h 545651"/>
                <a:gd name="connsiteX2" fmla="*/ 878390 w 878390"/>
                <a:gd name="connsiteY2" fmla="*/ 414984 h 545651"/>
                <a:gd name="connsiteX3" fmla="*/ 747724 w 878390"/>
                <a:gd name="connsiteY3" fmla="*/ 545650 h 545651"/>
                <a:gd name="connsiteX4" fmla="*/ 190512 w 878390"/>
                <a:gd name="connsiteY4" fmla="*/ 545650 h 545651"/>
                <a:gd name="connsiteX5" fmla="*/ 41 w 878390"/>
                <a:gd name="connsiteY5" fmla="*/ 355179 h 545651"/>
                <a:gd name="connsiteX6" fmla="*/ 244361 w 878390"/>
                <a:gd name="connsiteY6" fmla="*/ 173378 h 545651"/>
                <a:gd name="connsiteX7" fmla="*/ 526245 w 878390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721 w 878866"/>
                <a:gd name="connsiteY0" fmla="*/ 2823 h 545651"/>
                <a:gd name="connsiteX1" fmla="*/ 753558 w 878866"/>
                <a:gd name="connsiteY1" fmla="*/ 285400 h 545651"/>
                <a:gd name="connsiteX2" fmla="*/ 878866 w 878866"/>
                <a:gd name="connsiteY2" fmla="*/ 414984 h 545651"/>
                <a:gd name="connsiteX3" fmla="*/ 748200 w 878866"/>
                <a:gd name="connsiteY3" fmla="*/ 545650 h 545651"/>
                <a:gd name="connsiteX4" fmla="*/ 190988 w 878866"/>
                <a:gd name="connsiteY4" fmla="*/ 545650 h 545651"/>
                <a:gd name="connsiteX5" fmla="*/ 517 w 878866"/>
                <a:gd name="connsiteY5" fmla="*/ 355179 h 545651"/>
                <a:gd name="connsiteX6" fmla="*/ 244837 w 878866"/>
                <a:gd name="connsiteY6" fmla="*/ 173378 h 545651"/>
                <a:gd name="connsiteX7" fmla="*/ 526721 w 878866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91" h="545651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noFill/>
            <a:ln w="1270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1961" b="1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003D908-BB60-4F3F-B58F-7D8B5CA5CC6E}"/>
              </a:ext>
            </a:extLst>
          </p:cNvPr>
          <p:cNvCxnSpPr>
            <a:cxnSpLocks/>
          </p:cNvCxnSpPr>
          <p:nvPr/>
        </p:nvCxnSpPr>
        <p:spPr>
          <a:xfrm>
            <a:off x="7838514" y="4417818"/>
            <a:ext cx="1135731" cy="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4071D56-746D-4586-A795-0FF9C0317D34}"/>
              </a:ext>
            </a:extLst>
          </p:cNvPr>
          <p:cNvGrpSpPr/>
          <p:nvPr/>
        </p:nvGrpSpPr>
        <p:grpSpPr>
          <a:xfrm>
            <a:off x="9158576" y="3272426"/>
            <a:ext cx="2594423" cy="2009534"/>
            <a:chOff x="5455228" y="2606982"/>
            <a:chExt cx="2063203" cy="200953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426D577-3E23-4970-849C-FEA0AAF434DD}"/>
                </a:ext>
              </a:extLst>
            </p:cNvPr>
            <p:cNvSpPr txBox="1"/>
            <p:nvPr/>
          </p:nvSpPr>
          <p:spPr>
            <a:xfrm>
              <a:off x="5455228" y="2628023"/>
              <a:ext cx="1976735" cy="517065"/>
            </a:xfrm>
            <a:prstGeom prst="rect">
              <a:avLst/>
            </a:prstGeom>
            <a:noFill/>
          </p:spPr>
          <p:txBody>
            <a:bodyPr wrap="square" lIns="182880" tIns="146304" rIns="91440" bIns="146304" rtlCol="0">
              <a:spAutoFit/>
            </a:bodyPr>
            <a:lstStyle/>
            <a:p>
              <a:pPr algn="ctr" defTabSz="932742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High Quality ML Model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FDDE3A-7771-4579-AFF6-C6038324957E}"/>
                </a:ext>
              </a:extLst>
            </p:cNvPr>
            <p:cNvSpPr txBox="1"/>
            <p:nvPr/>
          </p:nvSpPr>
          <p:spPr>
            <a:xfrm>
              <a:off x="5510221" y="3358234"/>
              <a:ext cx="2008210" cy="1114151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R="0" lvl="0" fontAlgn="auto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Recommended </a:t>
              </a:r>
              <a:b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hyperparameter </a:t>
              </a:r>
              <a:b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configuration</a:t>
              </a:r>
            </a:p>
            <a:p>
              <a:pPr marR="0" lvl="0" fontAlgn="auto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Run metrics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93611FD-5DCA-418C-AA97-105BB0D5DC43}"/>
                </a:ext>
              </a:extLst>
            </p:cNvPr>
            <p:cNvGrpSpPr/>
            <p:nvPr/>
          </p:nvGrpSpPr>
          <p:grpSpPr>
            <a:xfrm>
              <a:off x="5455228" y="2606982"/>
              <a:ext cx="1978333" cy="2009534"/>
              <a:chOff x="3345873" y="2606982"/>
              <a:chExt cx="2139874" cy="2009534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659CC72-4A08-4C51-8989-32C244E9A141}"/>
                  </a:ext>
                </a:extLst>
              </p:cNvPr>
              <p:cNvSpPr/>
              <p:nvPr/>
            </p:nvSpPr>
            <p:spPr bwMode="auto">
              <a:xfrm>
                <a:off x="3347602" y="2606982"/>
                <a:ext cx="2138145" cy="2009534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42C3EC1-1C76-4054-8A2F-F89F4A5151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5873" y="3311287"/>
                <a:ext cx="2139874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1917C8-E6E3-4B76-B8BA-E178E72C1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02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FBA1952-4FAA-46FB-9852-88B26E4E98AC}"/>
              </a:ext>
            </a:extLst>
          </p:cNvPr>
          <p:cNvSpPr txBox="1">
            <a:spLocks/>
          </p:cNvSpPr>
          <p:nvPr/>
        </p:nvSpPr>
        <p:spPr>
          <a:xfrm>
            <a:off x="361950" y="2209620"/>
            <a:ext cx="7586360" cy="34950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Clr>
                <a:srgbClr val="00B050"/>
              </a:buClr>
              <a:buSzPct val="81000"/>
              <a:buFont typeface="Arial" panose="020B0604020202020204" pitchFamily="34" charset="0"/>
              <a:buNone/>
            </a:pPr>
            <a:r>
              <a:rPr lang="en-US" sz="1600" dirty="0"/>
              <a:t>Azure Automated ML </a:t>
            </a:r>
            <a:r>
              <a:rPr lang="en-US" sz="1600"/>
              <a:t>lets you:</a:t>
            </a:r>
          </a:p>
          <a:p>
            <a:pPr marL="45720" indent="0">
              <a:buClr>
                <a:srgbClr val="00B050"/>
              </a:buClr>
              <a:buSzPct val="81000"/>
              <a:buFont typeface="Arial" panose="020B0604020202020204" pitchFamily="34" charset="0"/>
              <a:buNone/>
            </a:pPr>
            <a:endParaRPr lang="en-US" sz="1600" dirty="0"/>
          </a:p>
          <a:p>
            <a:pPr marL="331470" lvl="1" indent="-285750"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SzPct val="81000"/>
              <a:buFont typeface="Arial" panose="020B0604020202020204" pitchFamily="34" charset="0"/>
              <a:buChar char="•"/>
            </a:pPr>
            <a:r>
              <a:rPr lang="en-US" sz="1600" dirty="0"/>
              <a:t>Automate the exploration process</a:t>
            </a:r>
          </a:p>
          <a:p>
            <a:pPr marL="331470" lvl="1" indent="-285750"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SzPct val="81000"/>
              <a:buFont typeface="Arial" panose="020B0604020202020204" pitchFamily="34" charset="0"/>
              <a:buChar char="•"/>
            </a:pPr>
            <a:r>
              <a:rPr lang="en-US" sz="1600" dirty="0"/>
              <a:t>Use resources more efficiently</a:t>
            </a:r>
          </a:p>
          <a:p>
            <a:pPr marL="331470" lvl="1" indent="-285750"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SzPct val="81000"/>
              <a:buFont typeface="Arial" panose="020B0604020202020204" pitchFamily="34" charset="0"/>
              <a:buChar char="•"/>
            </a:pPr>
            <a:r>
              <a:rPr lang="en-US" sz="1600" dirty="0"/>
              <a:t>Optimize model for desired outcome</a:t>
            </a:r>
          </a:p>
          <a:p>
            <a:pPr marL="331470" lvl="1" indent="-285750"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SzPct val="81000"/>
              <a:buFont typeface="Arial" panose="020B0604020202020204" pitchFamily="34" charset="0"/>
              <a:buChar char="•"/>
            </a:pPr>
            <a:r>
              <a:rPr lang="en-US" sz="1600" dirty="0"/>
              <a:t>Control resource budget</a:t>
            </a:r>
          </a:p>
          <a:p>
            <a:pPr marL="331470" lvl="1" indent="-285750"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SzPct val="81000"/>
              <a:buFont typeface="Arial" panose="020B0604020202020204" pitchFamily="34" charset="0"/>
              <a:buChar char="•"/>
            </a:pPr>
            <a:r>
              <a:rPr lang="en-US" sz="1600" dirty="0"/>
              <a:t>Apply it to different models and learning domains</a:t>
            </a:r>
          </a:p>
          <a:p>
            <a:pPr marL="331470" lvl="1" indent="-285750"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SzPct val="81000"/>
              <a:buFont typeface="Arial" panose="020B0604020202020204" pitchFamily="34" charset="0"/>
              <a:buChar char="•"/>
            </a:pPr>
            <a:r>
              <a:rPr lang="en-US" sz="1600" dirty="0"/>
              <a:t>Pick training frameworks of choice</a:t>
            </a:r>
          </a:p>
          <a:p>
            <a:pPr marL="331470" lvl="1" indent="-285750"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SzPct val="81000"/>
              <a:buFont typeface="Arial" panose="020B0604020202020204" pitchFamily="34" charset="0"/>
              <a:buChar char="•"/>
            </a:pPr>
            <a:r>
              <a:rPr lang="en-US" sz="1600" dirty="0"/>
              <a:t>Visualize all configurations in one place</a:t>
            </a:r>
          </a:p>
        </p:txBody>
      </p:sp>
      <p:pic>
        <p:nvPicPr>
          <p:cNvPr id="6" name="Picture 5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480D3DCA-46AC-41DD-9E06-D5340B047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392" y="2463464"/>
            <a:ext cx="5390367" cy="32347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39E5F3-0C06-43C8-96E4-404290A87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28</a:t>
            </a:fld>
            <a:endParaRPr lang="en-US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7A256094-64A7-4267-B5E1-C92D95CF2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861032"/>
            <a:ext cx="11138884" cy="492494"/>
          </a:xfrm>
        </p:spPr>
        <p:txBody>
          <a:bodyPr/>
          <a:lstStyle/>
          <a:p>
            <a:pPr algn="ctr"/>
            <a:r>
              <a:rPr lang="en-US"/>
              <a:t>Automated Machine Learning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9F03DEA-B3E8-47AD-AC03-992960000A2E}"/>
              </a:ext>
            </a:extLst>
          </p:cNvPr>
          <p:cNvSpPr txBox="1">
            <a:spLocks/>
          </p:cNvSpPr>
          <p:nvPr/>
        </p:nvSpPr>
        <p:spPr>
          <a:xfrm>
            <a:off x="426113" y="1431328"/>
            <a:ext cx="11339774" cy="2715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>
                <a:solidFill>
                  <a:schemeClr val="tx1"/>
                </a:solidFill>
              </a:rPr>
              <a:t>Benefits </a:t>
            </a:r>
            <a:r>
              <a:rPr lang="en-US" sz="1800" dirty="0">
                <a:solidFill>
                  <a:schemeClr val="tx1"/>
                </a:solidFill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1776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Azure Automated ML </a:t>
            </a:r>
            <a:r>
              <a:rPr lang="en-US"/>
              <a:t>– sample </a:t>
            </a:r>
            <a:r>
              <a:rPr lang="en-US" dirty="0"/>
              <a:t>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F38529-ACEE-4347-87AE-DF7054B56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792" y="1510766"/>
            <a:ext cx="10002416" cy="499803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724FAF-8DD3-402D-B14A-98AEC79DE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033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4F5A444-A56B-406F-A454-1B3B57B27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49" y="1353526"/>
            <a:ext cx="6332465" cy="5060001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</a:rPr>
              <a:t>Credit scoring is a statistical analysis performed by lenders and financial institutions to access a person's creditworthiness</a:t>
            </a:r>
            <a:r>
              <a:rPr lang="en-US" sz="1800">
                <a:solidFill>
                  <a:srgbClr val="00B0F0"/>
                </a:solidFill>
              </a:rPr>
              <a:t>. </a:t>
            </a:r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r>
              <a:rPr lang="en-US" sz="1600"/>
              <a:t>This </a:t>
            </a:r>
            <a:r>
              <a:rPr lang="en-US" sz="1600" dirty="0"/>
              <a:t>is used to determine a person’s ability to borrow money for mortgages, auto loans and even private loans for college.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Key </a:t>
            </a:r>
            <a:r>
              <a:rPr lang="en-US" sz="1600"/>
              <a:t>points: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 err="1"/>
              <a:t>VantageScore</a:t>
            </a:r>
            <a:r>
              <a:rPr lang="en-US" sz="1600" dirty="0"/>
              <a:t> and FICO are both popular credit-scoring models (these models estimate a </a:t>
            </a:r>
            <a:r>
              <a:rPr lang="en-US" sz="1600" b="1" dirty="0"/>
              <a:t>score</a:t>
            </a:r>
            <a:r>
              <a:rPr lang="en-US" sz="1600" dirty="0"/>
              <a:t> between 0 and </a:t>
            </a:r>
            <a:r>
              <a:rPr lang="en-US" sz="1600"/>
              <a:t>1000)</a:t>
            </a:r>
          </a:p>
          <a:p>
            <a:endParaRPr lang="en-US" sz="1600" dirty="0"/>
          </a:p>
          <a:p>
            <a:r>
              <a:rPr lang="en-US" sz="1600" dirty="0"/>
              <a:t>Credit rankings apply to companies (business) and governments and credit scoring applies </a:t>
            </a:r>
            <a:r>
              <a:rPr lang="en-US" sz="1600"/>
              <a:t>to individuals</a:t>
            </a:r>
            <a:endParaRPr lang="en-US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E72FF-A28A-4DEA-84B4-FCB2CA5776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55C260E-1525-4957-AFD6-1D72A493E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Credit Scoring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83022E-1A43-4606-BE25-8BEFD695DF5D}"/>
              </a:ext>
            </a:extLst>
          </p:cNvPr>
          <p:cNvSpPr/>
          <p:nvPr/>
        </p:nvSpPr>
        <p:spPr>
          <a:xfrm>
            <a:off x="6870583" y="1353526"/>
            <a:ext cx="463025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A credit score is influenced by the following </a:t>
            </a:r>
            <a:r>
              <a:rPr lang="en-US" sz="1600" dirty="0" smtClean="0"/>
              <a:t>categories:</a:t>
            </a: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Payment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Types of credit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New credit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Current debt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Length of </a:t>
            </a:r>
            <a:r>
              <a:rPr lang="en-US" sz="1600" dirty="0" smtClean="0"/>
              <a:t>credit</a:t>
            </a:r>
            <a:endParaRPr lang="en-US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4A5DF-1D04-489E-82EC-1DC347317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900" y="6262818"/>
            <a:ext cx="3454743" cy="365125"/>
          </a:xfrm>
        </p:spPr>
        <p:txBody>
          <a:bodyPr/>
          <a:lstStyle/>
          <a:p>
            <a:fld id="{04B6DC17-722A-4C1E-BBDA-21356F7977ED}" type="slidenum">
              <a:rPr lang="en-US" smtClean="0"/>
              <a:t>3</a:t>
            </a:fld>
            <a:endParaRPr lang="en-US"/>
          </a:p>
        </p:txBody>
      </p:sp>
      <p:pic>
        <p:nvPicPr>
          <p:cNvPr id="8" name="Graphic 7" descr="Research">
            <a:extLst>
              <a:ext uri="{FF2B5EF4-FFF2-40B4-BE49-F238E27FC236}">
                <a16:creationId xmlns:a16="http://schemas.microsoft.com/office/drawing/2014/main" id="{DBC765E0-5535-4911-8916-4C6E76314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9574" y="3959355"/>
            <a:ext cx="248602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59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975104" y="2926080"/>
            <a:ext cx="6412395" cy="745573"/>
          </a:xfrm>
        </p:spPr>
        <p:txBody>
          <a:bodyPr>
            <a:normAutofit/>
          </a:bodyPr>
          <a:lstStyle/>
          <a:p>
            <a:r>
              <a:rPr lang="en-US" sz="3600" cap="all" dirty="0"/>
              <a:t>Let’s play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FF2A46-F536-4648-BF23-C66630B6A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34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1950" y="1718625"/>
            <a:ext cx="11138884" cy="40608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dirty="0"/>
              <a:t>Create an Azure </a:t>
            </a:r>
            <a:r>
              <a:rPr lang="en-US" sz="1600" dirty="0" err="1"/>
              <a:t>Databricks</a:t>
            </a:r>
            <a:r>
              <a:rPr lang="en-US" sz="1600" dirty="0"/>
              <a:t> Notebook in which you go through the following steps (as showcased in the following demo):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1950" y="1051532"/>
            <a:ext cx="11138884" cy="492494"/>
          </a:xfrm>
        </p:spPr>
        <p:txBody>
          <a:bodyPr/>
          <a:lstStyle/>
          <a:p>
            <a:pPr algn="ctr"/>
            <a:r>
              <a:rPr lang="en-US"/>
              <a:t>Challenge Details</a:t>
            </a:r>
            <a:endParaRPr lang="en-US" dirty="0"/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03E0CE0E-6497-4BBE-BD3B-DCFE9C6EB1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1454723"/>
              </p:ext>
            </p:extLst>
          </p:nvPr>
        </p:nvGraphicFramePr>
        <p:xfrm>
          <a:off x="240716" y="2175484"/>
          <a:ext cx="11710568" cy="4040308"/>
        </p:xfrm>
        <a:graphic>
          <a:graphicData uri="http://schemas.openxmlformats.org/drawingml/2006/table">
            <a:tbl>
              <a:tblPr firstRow="1" bandRow="1"/>
              <a:tblGrid>
                <a:gridCol w="1492499">
                  <a:extLst>
                    <a:ext uri="{9D8B030D-6E8A-4147-A177-3AD203B41FA5}">
                      <a16:colId xmlns:a16="http://schemas.microsoft.com/office/drawing/2014/main" val="232592074"/>
                    </a:ext>
                  </a:extLst>
                </a:gridCol>
                <a:gridCol w="4044795">
                  <a:extLst>
                    <a:ext uri="{9D8B030D-6E8A-4147-A177-3AD203B41FA5}">
                      <a16:colId xmlns:a16="http://schemas.microsoft.com/office/drawing/2014/main" val="2546613708"/>
                    </a:ext>
                  </a:extLst>
                </a:gridCol>
                <a:gridCol w="1499616">
                  <a:extLst>
                    <a:ext uri="{9D8B030D-6E8A-4147-A177-3AD203B41FA5}">
                      <a16:colId xmlns:a16="http://schemas.microsoft.com/office/drawing/2014/main" val="3907414031"/>
                    </a:ext>
                  </a:extLst>
                </a:gridCol>
                <a:gridCol w="4673658">
                  <a:extLst>
                    <a:ext uri="{9D8B030D-6E8A-4147-A177-3AD203B41FA5}">
                      <a16:colId xmlns:a16="http://schemas.microsoft.com/office/drawing/2014/main" val="2644845601"/>
                    </a:ext>
                  </a:extLst>
                </a:gridCol>
              </a:tblGrid>
              <a:tr h="7893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6000" b="1">
                          <a:solidFill>
                            <a:srgbClr val="00B0F0"/>
                          </a:solidFill>
                        </a:rPr>
                        <a:t>01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Import training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6000" b="1" dirty="0">
                          <a:solidFill>
                            <a:srgbClr val="00B0F0"/>
                          </a:solidFill>
                        </a:rPr>
                        <a:t>05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Model training with </a:t>
                      </a:r>
                      <a:r>
                        <a:rPr kumimoji="0" lang="en-US" sz="180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AutoML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951966"/>
                  </a:ext>
                </a:extLst>
              </a:tr>
              <a:tr h="84887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6000" b="1">
                          <a:solidFill>
                            <a:srgbClr val="00B0F0"/>
                          </a:solidFill>
                        </a:rPr>
                        <a:t>02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Exploratory data analysis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Roboto Condensed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06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Use trained model to predict on real unseen data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0615084"/>
                  </a:ext>
                </a:extLst>
              </a:tr>
              <a:tr h="10143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03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a:t>Data cleaning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07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Evaluate model performance on real unseen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1104965"/>
                  </a:ext>
                </a:extLst>
              </a:tr>
              <a:tr h="10143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04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a:t>Feature engineering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835549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C384C-DA9A-4A41-BE12-55F225255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6899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Resources</a:t>
            </a:r>
          </a:p>
        </p:txBody>
      </p:sp>
      <p:graphicFrame>
        <p:nvGraphicFramePr>
          <p:cNvPr id="5" name="Content Placeholder 8">
            <a:extLst>
              <a:ext uri="{FF2B5EF4-FFF2-40B4-BE49-F238E27FC236}">
                <a16:creationId xmlns:a16="http://schemas.microsoft.com/office/drawing/2014/main" id="{400C7EB9-6856-4CAC-AED5-3E018440B2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8146648"/>
              </p:ext>
            </p:extLst>
          </p:nvPr>
        </p:nvGraphicFramePr>
        <p:xfrm>
          <a:off x="303664" y="1456693"/>
          <a:ext cx="11584673" cy="47865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94076">
                  <a:extLst>
                    <a:ext uri="{9D8B030D-6E8A-4147-A177-3AD203B41FA5}">
                      <a16:colId xmlns:a16="http://schemas.microsoft.com/office/drawing/2014/main" val="1564670039"/>
                    </a:ext>
                  </a:extLst>
                </a:gridCol>
                <a:gridCol w="2560978">
                  <a:extLst>
                    <a:ext uri="{9D8B030D-6E8A-4147-A177-3AD203B41FA5}">
                      <a16:colId xmlns:a16="http://schemas.microsoft.com/office/drawing/2014/main" val="1699432857"/>
                    </a:ext>
                  </a:extLst>
                </a:gridCol>
                <a:gridCol w="3449912">
                  <a:extLst>
                    <a:ext uri="{9D8B030D-6E8A-4147-A177-3AD203B41FA5}">
                      <a16:colId xmlns:a16="http://schemas.microsoft.com/office/drawing/2014/main" val="3965470769"/>
                    </a:ext>
                  </a:extLst>
                </a:gridCol>
                <a:gridCol w="2179707">
                  <a:extLst>
                    <a:ext uri="{9D8B030D-6E8A-4147-A177-3AD203B41FA5}">
                      <a16:colId xmlns:a16="http://schemas.microsoft.com/office/drawing/2014/main" val="3985770530"/>
                    </a:ext>
                  </a:extLst>
                </a:gridCol>
              </a:tblGrid>
              <a:tr h="5114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B0F0"/>
                          </a:solidFill>
                          <a:effectLst/>
                        </a:rPr>
                        <a:t>Resource</a:t>
                      </a:r>
                      <a:endParaRPr lang="en-US" sz="1200" b="1" i="0" u="none" strike="noStrike" dirty="0">
                        <a:solidFill>
                          <a:srgbClr val="00B0F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B0F0"/>
                          </a:solidFill>
                          <a:effectLst/>
                        </a:rPr>
                        <a:t>Description</a:t>
                      </a:r>
                      <a:endParaRPr lang="en-US" sz="1200" b="1" i="0" u="none" strike="noStrike" dirty="0">
                        <a:solidFill>
                          <a:srgbClr val="00B0F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B0F0"/>
                          </a:solidFill>
                          <a:effectLst/>
                        </a:rPr>
                        <a:t>From</a:t>
                      </a:r>
                      <a:endParaRPr lang="en-US" sz="1200" b="1" i="0" u="none" strike="noStrike" dirty="0">
                        <a:solidFill>
                          <a:srgbClr val="00B0F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B0F0"/>
                          </a:solidFill>
                          <a:effectLst/>
                        </a:rPr>
                        <a:t>Note</a:t>
                      </a:r>
                      <a:endParaRPr lang="en-US" sz="1200" b="1" i="0" u="none" strike="noStrike" dirty="0">
                        <a:solidFill>
                          <a:srgbClr val="00B0F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412756"/>
                  </a:ext>
                </a:extLst>
              </a:tr>
              <a:tr h="8582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Account to access an Azure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Databricks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workspace with permissions on Azure ML Service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You will use this to connect to an Azure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Databricks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workspace and to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view </a:t>
                      </a:r>
                      <a:r>
                        <a:rPr lang="en-US" sz="11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AutoML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runs in Azure ML Service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Sent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Each of you has one account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8371384"/>
                  </a:ext>
                </a:extLst>
              </a:tr>
              <a:tr h="87827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Training data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This data should be used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for exploratory data analysis, cleaning, feature engineering and model training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(Body)"/>
                          <a:hlinkClick r:id="rId2"/>
                        </a:rPr>
                        <a:t>https://raw.githubusercontent.com/dlawrences/GlobalAINightBucharest/master/data/cs-training.csv</a:t>
                      </a:r>
                      <a:endParaRPr 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Use this link in your notebook to download the file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307156"/>
                  </a:ext>
                </a:extLst>
              </a:tr>
              <a:tr h="60987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Real unseen data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This data should be used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for the final model evaluation on real unseen data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(Body)"/>
                          <a:hlinkClick r:id="rId3"/>
                        </a:rPr>
                        <a:t>https://raw.githubusercontent.com/dlawrences/GlobalAINightBucharest/master/data/cs-test.csv</a:t>
                      </a:r>
                      <a:endParaRPr 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Use this link in your notebook to download the file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961711"/>
                  </a:ext>
                </a:extLst>
              </a:tr>
              <a:tr h="60987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Guided notebook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This notebook contains a full solution to your challenge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hlinkClick r:id="rId4"/>
                        </a:rPr>
                        <a:t>https://github.com/dlawrences/GlobalAINightBucharest/blob/master/notebooks/Global%20AI%20Night%20-%20Credit%20Scoring.py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Use this link to import the notebook in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Databricks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7516165"/>
                  </a:ext>
                </a:extLst>
              </a:tr>
              <a:tr h="40658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Azure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Databricks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Documentation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For your reference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  <a:hlinkClick r:id="rId5"/>
                        </a:rPr>
                        <a:t>https://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 (Body)"/>
                          <a:hlinkClick r:id="rId5"/>
                        </a:rPr>
                        <a:t>docs.microsoft.com/en-us/azure/azure-databricks/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Spark-level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info is included in the next docs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7221414"/>
                  </a:ext>
                </a:extLst>
              </a:tr>
              <a:tr h="40936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Apache Spark as per the Python API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For your reference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  <a:hlinkClick r:id="rId6"/>
                        </a:rPr>
                        <a:t>https://spark.apache.org/docs/latest/api/python/index.html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703465"/>
                  </a:ext>
                </a:extLst>
              </a:tr>
              <a:tr h="40936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Azure ML</a:t>
                      </a:r>
                      <a:r>
                        <a:rPr lang="en-US" sz="12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SDK Documentation for Python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For your reference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  <a:hlinkClick r:id="rId7"/>
                        </a:rPr>
                        <a:t>https://docs.microsoft.com/en-us/python/api/overview/azure/ml/intro?view=azure-ml-py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71340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DDEFEC-B959-4463-9163-2F5342F38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0997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975104" y="2926080"/>
            <a:ext cx="4930361" cy="745573"/>
          </a:xfrm>
        </p:spPr>
        <p:txBody>
          <a:bodyPr/>
          <a:lstStyle/>
          <a:p>
            <a:r>
              <a:rPr lang="en-US" cap="all" dirty="0"/>
              <a:t>See it at work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6CA223-536B-478C-ABA8-3A2C1F86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974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977334" y="2921966"/>
            <a:ext cx="4930361" cy="745573"/>
          </a:xfrm>
        </p:spPr>
        <p:txBody>
          <a:bodyPr/>
          <a:lstStyle/>
          <a:p>
            <a:r>
              <a:rPr lang="en-US" cap="all" dirty="0"/>
              <a:t>Debriefing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81969F-ECDC-4C0D-88D3-9630B7587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8320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977334" y="2921966"/>
            <a:ext cx="4930361" cy="155859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Thanks for attending!</a:t>
            </a:r>
          </a:p>
          <a:p>
            <a:r>
              <a:rPr lang="en-US" sz="1600" dirty="0"/>
              <a:t>Reach out to me:</a:t>
            </a:r>
          </a:p>
          <a:p>
            <a:r>
              <a:rPr lang="en-US" sz="1600" dirty="0"/>
              <a:t>	</a:t>
            </a:r>
            <a:r>
              <a:rPr lang="en-US" sz="1600" dirty="0">
                <a:hlinkClick r:id="rId2"/>
              </a:rPr>
              <a:t>laurentiu.diaconu@softelligence.net</a:t>
            </a:r>
            <a:endParaRPr lang="en-US" sz="1600" dirty="0"/>
          </a:p>
          <a:p>
            <a:r>
              <a:rPr lang="en-US" sz="1600" dirty="0"/>
              <a:t>	/</a:t>
            </a:r>
            <a:r>
              <a:rPr lang="en-US" sz="1600" dirty="0" err="1"/>
              <a:t>laurentiudiaconu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657" y="3807823"/>
            <a:ext cx="217214" cy="2172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657" y="4141764"/>
            <a:ext cx="217214" cy="21721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8738F5-4CF5-4315-9019-1094A16E5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108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4F5A444-A56B-406F-A454-1B3B57B27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49" y="1353526"/>
            <a:ext cx="8696326" cy="5060001"/>
          </a:xfrm>
        </p:spPr>
        <p:txBody>
          <a:bodyPr anchor="t">
            <a:noAutofit/>
          </a:bodyPr>
          <a:lstStyle/>
          <a:p>
            <a:pPr marL="0" indent="0" algn="just">
              <a:buNone/>
            </a:pPr>
            <a:r>
              <a:rPr lang="en-US" sz="1800" dirty="0"/>
              <a:t>A person needs to pay special attention to current debt and payment history.</a:t>
            </a:r>
          </a:p>
          <a:p>
            <a:pPr marL="0" indent="0" algn="just">
              <a:buNone/>
            </a:pPr>
            <a:endParaRPr lang="en-US" sz="1600" dirty="0"/>
          </a:p>
          <a:p>
            <a:pPr marL="0" indent="0" algn="just">
              <a:buNone/>
            </a:pPr>
            <a:r>
              <a:rPr lang="en-US" sz="1600" dirty="0"/>
              <a:t>Limitations:</a:t>
            </a:r>
          </a:p>
          <a:p>
            <a:pPr marL="0" indent="0" algn="just">
              <a:buNone/>
            </a:pPr>
            <a:endParaRPr lang="en-US" sz="1600" dirty="0"/>
          </a:p>
          <a:p>
            <a:pPr algn="just"/>
            <a:r>
              <a:rPr lang="en-US" sz="1600" dirty="0"/>
              <a:t>Although credit scoring ranks a borrower's credit riskiness, it </a:t>
            </a:r>
            <a:r>
              <a:rPr lang="en-US" sz="1600" b="1" dirty="0"/>
              <a:t>does not provide</a:t>
            </a:r>
            <a:r>
              <a:rPr lang="en-US" sz="1600" dirty="0"/>
              <a:t> an estimate of a borrower's </a:t>
            </a:r>
            <a:r>
              <a:rPr lang="en-US" sz="1600" b="1" dirty="0"/>
              <a:t>default probability</a:t>
            </a:r>
            <a:r>
              <a:rPr lang="en-US" sz="1600" dirty="0"/>
              <a:t>. As an ordinal ranking, it only assesses a borrower's riskiness from highest to lowest. As such, credit scoring suffers from its inability to determine whether Borrower A is twice as risky as Borrower B.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/>
              <a:t>Another interesting limit to credit scoring is its inability to explicitly factor in current economic conditions. For instance, if Borrower A has a credit score of 800 and the economy enters a recession, Borrower A's credit score would not adjust unless Borrower A's behavior of financial position changed.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 smtClean="0"/>
              <a:t>Credit Scoring models don’t usually take into account other information about the individuals (e.g. demographics) or about the context which could very well influence the probability of default</a:t>
            </a:r>
            <a:endParaRPr lang="en-US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E72FF-A28A-4DEA-84B4-FCB2CA5776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55C260E-1525-4957-AFD6-1D72A493E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  <a:r>
              <a:rPr lang="en-US"/>
              <a:t>to Credit Scoring (cont’d)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4A5DF-1D04-489E-82EC-1DC347317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900" y="6262818"/>
            <a:ext cx="3454743" cy="365125"/>
          </a:xfrm>
        </p:spPr>
        <p:txBody>
          <a:bodyPr/>
          <a:lstStyle/>
          <a:p>
            <a:fld id="{04B6DC17-722A-4C1E-BBDA-21356F7977ED}" type="slidenum">
              <a:rPr lang="en-US" smtClean="0"/>
              <a:t>4</a:t>
            </a:fld>
            <a:endParaRPr lang="en-US"/>
          </a:p>
        </p:txBody>
      </p:sp>
      <p:pic>
        <p:nvPicPr>
          <p:cNvPr id="10" name="Graphic 9" descr="Warning">
            <a:extLst>
              <a:ext uri="{FF2B5EF4-FFF2-40B4-BE49-F238E27FC236}">
                <a16:creationId xmlns:a16="http://schemas.microsoft.com/office/drawing/2014/main" id="{532A6CAF-55F8-4B1A-A307-43F512B86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03551" y="3256462"/>
            <a:ext cx="2326500" cy="232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64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1950" y="1432874"/>
            <a:ext cx="7867650" cy="506000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</a:rPr>
              <a:t>Default probability is the likelihood over a specified period, usually one year, that a borrower will not be able to </a:t>
            </a:r>
            <a:r>
              <a:rPr lang="en-US" sz="1800">
                <a:solidFill>
                  <a:srgbClr val="00B0F0"/>
                </a:solidFill>
              </a:rPr>
              <a:t>make the scheduled </a:t>
            </a:r>
            <a:r>
              <a:rPr lang="en-US" sz="1800" dirty="0">
                <a:solidFill>
                  <a:srgbClr val="00B0F0"/>
                </a:solidFill>
              </a:rPr>
              <a:t>repayments.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Default probability, or probability of default (PD), depends not only on the borrower's characteristics but also on the economic environment. For consumers, a FICO score implies a particular probability of default. For businesses, a probability is implied by their credit rating. PDs may also be estimated using historical data and statistical techniques.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Generally, the higher the default probability, the higher the interest rate the lender will charge the borrower. Creditors typically want a higher interest rate to compensate for bearing higher default risk.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of… default?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5A8E7-43F0-48E2-9C14-2D3430F93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5</a:t>
            </a:fld>
            <a:endParaRPr lang="en-US"/>
          </a:p>
        </p:txBody>
      </p:sp>
      <p:pic>
        <p:nvPicPr>
          <p:cNvPr id="8" name="Graphic 7" descr="Dice ">
            <a:extLst>
              <a:ext uri="{FF2B5EF4-FFF2-40B4-BE49-F238E27FC236}">
                <a16:creationId xmlns:a16="http://schemas.microsoft.com/office/drawing/2014/main" id="{737B220F-D023-404E-934C-E59CD355E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55443" y="2860012"/>
            <a:ext cx="2590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69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FD5BE87-3CAF-4381-9CF4-41FD4DD5C2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61949" y="0"/>
            <a:ext cx="6829425" cy="686447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800" b="1">
                <a:solidFill>
                  <a:schemeClr val="bg1">
                    <a:lumMod val="95000"/>
                  </a:schemeClr>
                </a:solidFill>
              </a:rPr>
              <a:t>The Problem</a:t>
            </a:r>
          </a:p>
          <a:p>
            <a:pPr marL="0" indent="0">
              <a:buNone/>
            </a:pPr>
            <a:r>
              <a:rPr lang="en-US" sz="2400" b="1">
                <a:solidFill>
                  <a:srgbClr val="89E0FF"/>
                </a:solidFill>
              </a:rPr>
              <a:t>Your mission is to </a:t>
            </a:r>
            <a:r>
              <a:rPr lang="en-US" sz="2400" b="1" dirty="0">
                <a:solidFill>
                  <a:srgbClr val="89E0FF"/>
                </a:solidFill>
              </a:rPr>
              <a:t>improve on the state of the art in credit scoring by predicting the probability that somebody will experience financial distress in the </a:t>
            </a:r>
            <a:r>
              <a:rPr lang="en-US" sz="2400" b="1">
                <a:solidFill>
                  <a:srgbClr val="89E0FF"/>
                </a:solidFill>
              </a:rPr>
              <a:t>next 2 years.</a:t>
            </a:r>
          </a:p>
          <a:p>
            <a:pPr marL="0" indent="0">
              <a:buNone/>
            </a:pPr>
            <a:endParaRPr lang="en-US" sz="200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US" sz="1600">
                <a:solidFill>
                  <a:schemeClr val="bg1">
                    <a:lumMod val="85000"/>
                  </a:schemeClr>
                </a:solidFill>
              </a:rPr>
              <a:t>This challenge was initially published on Kaggle (</a:t>
            </a:r>
            <a:r>
              <a:rPr lang="en-US" sz="1600">
                <a:solidFill>
                  <a:schemeClr val="bg1">
                    <a:lumMod val="85000"/>
                  </a:schemeClr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GiveMeSomeCredit</a:t>
            </a:r>
            <a:r>
              <a:rPr lang="en-US" sz="1600">
                <a:solidFill>
                  <a:schemeClr val="bg1">
                    <a:lumMod val="85000"/>
                  </a:schemeClr>
                </a:solidFill>
              </a:rPr>
              <a:t>).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E407D4A-39BB-4A33-967A-77D622E2AC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62824" y="0"/>
            <a:ext cx="4138009" cy="6864478"/>
          </a:xfrm>
        </p:spPr>
        <p:txBody>
          <a:bodyPr anchor="ctr"/>
          <a:lstStyle/>
          <a:p>
            <a:pPr marL="0" indent="0">
              <a:buNone/>
            </a:pPr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Information provided:</a:t>
            </a:r>
          </a:p>
          <a:p>
            <a:pPr marL="0" indent="0">
              <a:buNone/>
            </a:pPr>
            <a:endParaRPr lang="en-US" sz="200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150k observations which you can use for Training</a:t>
            </a:r>
          </a:p>
          <a:p>
            <a:endParaRPr lang="en-US" sz="200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102k observations which you can use to benchmark your model against real unseen data</a:t>
            </a:r>
          </a:p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64263-211D-4A0C-A841-A17FB08B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74DBBF-AC3D-4570-89F1-117FEFC35B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9" y="153526"/>
            <a:ext cx="2400301" cy="73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81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1950" y="381001"/>
            <a:ext cx="11138884" cy="1865026"/>
          </a:xfrm>
        </p:spPr>
        <p:txBody>
          <a:bodyPr/>
          <a:lstStyle/>
          <a:p>
            <a:pPr algn="ctr"/>
            <a:r>
              <a:rPr lang="en-US" dirty="0"/>
              <a:t>What tools and/or services are we going to use?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969" y="1590675"/>
            <a:ext cx="3509956" cy="35099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280" y="1862028"/>
            <a:ext cx="4476751" cy="22878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52A6F1-58E9-4BAF-9116-4DEACC440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922386-43D3-4868-8081-967D313EB8E1}"/>
              </a:ext>
            </a:extLst>
          </p:cNvPr>
          <p:cNvSpPr/>
          <p:nvPr/>
        </p:nvSpPr>
        <p:spPr>
          <a:xfrm>
            <a:off x="579874" y="4365701"/>
            <a:ext cx="469697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/>
              <a:t>Azure Databricks</a:t>
            </a:r>
          </a:p>
          <a:p>
            <a:pPr algn="ctr"/>
            <a:r>
              <a:rPr lang="en-US"/>
              <a:t>Fast, easy and collaborative Apache Spark</a:t>
            </a:r>
            <a:r>
              <a:rPr lang="en-US" baseline="30000"/>
              <a:t>TM</a:t>
            </a:r>
            <a:r>
              <a:rPr lang="en-US"/>
              <a:t>–based analytics service</a:t>
            </a:r>
          </a:p>
          <a:p>
            <a:pPr algn="ctr"/>
            <a:endParaRPr lang="en-US" sz="1600">
              <a:hlinkClick r:id="rId4"/>
            </a:endParaRPr>
          </a:p>
          <a:p>
            <a:pPr algn="ctr"/>
            <a:r>
              <a:rPr lang="en-US" sz="1400">
                <a:hlinkClick r:id="rId4"/>
              </a:rPr>
              <a:t>https://azure.microsoft.com/en-in/services/databricks/</a:t>
            </a:r>
            <a:endParaRPr lang="en-US" sz="1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C6A383-620A-4371-8E0B-18F8B5A3887C}"/>
              </a:ext>
            </a:extLst>
          </p:cNvPr>
          <p:cNvSpPr/>
          <p:nvPr/>
        </p:nvSpPr>
        <p:spPr>
          <a:xfrm>
            <a:off x="6428225" y="4306617"/>
            <a:ext cx="469697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/>
              <a:t>Azure Machine Learning Service</a:t>
            </a:r>
          </a:p>
          <a:p>
            <a:pPr algn="ctr"/>
            <a:r>
              <a:rPr lang="en-US"/>
              <a:t>Build models rapidly and operationalise at scale from cloud to edge</a:t>
            </a:r>
          </a:p>
          <a:p>
            <a:pPr algn="ctr"/>
            <a:endParaRPr lang="en-US"/>
          </a:p>
          <a:p>
            <a:pPr algn="ctr"/>
            <a:r>
              <a:rPr lang="en-US" sz="1400">
                <a:hlinkClick r:id="rId5"/>
              </a:rPr>
              <a:t>https://azure.microsoft.com/en-in/services/machine-learning-service/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655231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977334" y="2926080"/>
            <a:ext cx="4930361" cy="1247775"/>
          </a:xfrm>
        </p:spPr>
        <p:txBody>
          <a:bodyPr>
            <a:normAutofit/>
          </a:bodyPr>
          <a:lstStyle/>
          <a:p>
            <a:r>
              <a:rPr lang="en-US" b="0" dirty="0">
                <a:solidFill>
                  <a:srgbClr val="00B0F0"/>
                </a:solidFill>
              </a:rPr>
              <a:t>Quick Overview</a:t>
            </a:r>
          </a:p>
          <a:p>
            <a:r>
              <a:rPr lang="en-US" dirty="0"/>
              <a:t>Azure </a:t>
            </a:r>
            <a:r>
              <a:rPr lang="en-US" dirty="0" err="1"/>
              <a:t>Databricks</a:t>
            </a:r>
            <a:r>
              <a:rPr lang="en-US" dirty="0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D19791-FBF6-4D11-8078-EC1D04E02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56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1949" y="952500"/>
            <a:ext cx="6905625" cy="5540376"/>
          </a:xfrm>
        </p:spPr>
        <p:txBody>
          <a:bodyPr>
            <a:noAutofit/>
          </a:bodyPr>
          <a:lstStyle/>
          <a:p>
            <a:pPr marL="110472" lvl="1" indent="0" defTabSz="895769" fontAlgn="base">
              <a:spcBef>
                <a:spcPts val="588"/>
              </a:spcBef>
              <a:spcAft>
                <a:spcPts val="588"/>
              </a:spcAft>
              <a:buClr>
                <a:srgbClr val="00B0F0"/>
              </a:buClr>
              <a:buNone/>
              <a:tabLst>
                <a:tab pos="632806" algn="l"/>
              </a:tabLst>
            </a:pPr>
            <a:r>
              <a:rPr lang="en-US" sz="2000" b="1"/>
              <a:t>The Company</a:t>
            </a:r>
          </a:p>
          <a:p>
            <a:pPr marL="110472" lvl="1" indent="0" defTabSz="895769" fontAlgn="base">
              <a:spcBef>
                <a:spcPts val="588"/>
              </a:spcBef>
              <a:spcAft>
                <a:spcPts val="588"/>
              </a:spcAft>
              <a:buClr>
                <a:srgbClr val="00B0F0"/>
              </a:buClr>
              <a:buNone/>
              <a:tabLst>
                <a:tab pos="632806" algn="l"/>
              </a:tabLst>
            </a:pPr>
            <a:endParaRPr lang="en-US" sz="1200" b="1"/>
          </a:p>
          <a:p>
            <a:pPr marL="558579" lvl="1" indent="-448107" defTabSz="895769" fontAlgn="base">
              <a:spcBef>
                <a:spcPts val="588"/>
              </a:spcBef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/>
              <a:t>Founded </a:t>
            </a:r>
            <a:r>
              <a:rPr lang="en-US" sz="1600" dirty="0"/>
              <a:t>in </a:t>
            </a:r>
            <a:r>
              <a:rPr lang="en-US" sz="1600"/>
              <a:t>late 2013, by </a:t>
            </a:r>
            <a:r>
              <a:rPr lang="en-US" sz="1600" dirty="0"/>
              <a:t>the creators of Apache Spark, original team from UC Berkeley </a:t>
            </a:r>
            <a:r>
              <a:rPr lang="en-US" sz="1600" dirty="0" err="1"/>
              <a:t>AMPLab</a:t>
            </a:r>
            <a:endParaRPr lang="en-US" sz="1600" dirty="0"/>
          </a:p>
          <a:p>
            <a:pPr marL="558579" lvl="1" indent="-448107" defTabSz="895769" fontAlgn="base">
              <a:spcBef>
                <a:spcPts val="588"/>
              </a:spcBef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/>
              <a:t>Largest code contributor code to Apache Spark</a:t>
            </a:r>
          </a:p>
          <a:p>
            <a:pPr marL="558579" lvl="1" indent="-448107" defTabSz="895769" fontAlgn="base">
              <a:spcBef>
                <a:spcPts val="588"/>
              </a:spcBef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/>
              <a:t>Level 2/3 support </a:t>
            </a:r>
            <a:r>
              <a:rPr lang="en-US" sz="1600"/>
              <a:t>partnership with:</a:t>
            </a:r>
          </a:p>
          <a:p>
            <a:pPr marL="558579" lvl="1" indent="-448107" defTabSz="895769" fontAlgn="base">
              <a:spcBef>
                <a:spcPts val="588"/>
              </a:spcBef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endParaRPr lang="en-US" sz="1600" dirty="0"/>
          </a:p>
          <a:p>
            <a:pPr marL="1291590" lvl="4" indent="-285750" defTabSz="895769" fontAlgn="base">
              <a:spcBef>
                <a:spcPts val="588"/>
              </a:spcBef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400" dirty="0"/>
              <a:t>Hortonworks</a:t>
            </a:r>
          </a:p>
          <a:p>
            <a:pPr marL="1291590" lvl="4" indent="-285750" defTabSz="895769" fontAlgn="base">
              <a:spcBef>
                <a:spcPts val="588"/>
              </a:spcBef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400" dirty="0" err="1"/>
              <a:t>MapR</a:t>
            </a:r>
            <a:endParaRPr lang="en-US" sz="1400" dirty="0"/>
          </a:p>
          <a:p>
            <a:pPr marL="1291590" lvl="4" indent="-285750" defTabSz="895769" fontAlgn="base">
              <a:spcBef>
                <a:spcPts val="588"/>
              </a:spcBef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400"/>
              <a:t>DataStax</a:t>
            </a:r>
          </a:p>
          <a:p>
            <a:pPr marL="834390" lvl="3" indent="-285750" defTabSz="895769" fontAlgn="base">
              <a:spcBef>
                <a:spcPts val="588"/>
              </a:spcBef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endParaRPr lang="en-US" sz="1600" dirty="0"/>
          </a:p>
          <a:p>
            <a:pPr marL="558579" lvl="1" indent="-448107" defTabSz="895769" fontAlgn="base">
              <a:spcBef>
                <a:spcPts val="588"/>
              </a:spcBef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/>
              <a:t>Provides </a:t>
            </a:r>
            <a:r>
              <a:rPr lang="en-US" sz="1600" dirty="0">
                <a:hlinkClick r:id="rId2"/>
              </a:rPr>
              <a:t>certifications</a:t>
            </a:r>
            <a:r>
              <a:rPr lang="en-US" sz="1600" dirty="0"/>
              <a:t> such as </a:t>
            </a:r>
            <a:r>
              <a:rPr lang="en-US" sz="1600" dirty="0" err="1"/>
              <a:t>Databricks</a:t>
            </a:r>
            <a:r>
              <a:rPr lang="en-US" sz="1600" dirty="0"/>
              <a:t> Certified Application, </a:t>
            </a:r>
            <a:r>
              <a:rPr lang="en-US" sz="1600" dirty="0" err="1"/>
              <a:t>Databricks</a:t>
            </a:r>
            <a:r>
              <a:rPr lang="en-US" sz="1600" dirty="0"/>
              <a:t> Certified Distribution and </a:t>
            </a:r>
            <a:r>
              <a:rPr lang="en-US" sz="1600" dirty="0" err="1"/>
              <a:t>Databricks</a:t>
            </a:r>
            <a:r>
              <a:rPr lang="en-US" sz="1600" dirty="0"/>
              <a:t> Certified Developer</a:t>
            </a:r>
          </a:p>
          <a:p>
            <a:pPr marL="558579" lvl="1" indent="-448107" defTabSz="895769" fontAlgn="base">
              <a:spcBef>
                <a:spcPts val="588"/>
              </a:spcBef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/>
              <a:t>Main Product: The </a:t>
            </a:r>
            <a:r>
              <a:rPr lang="en-US" sz="1600" dirty="0">
                <a:hlinkClick r:id="rId3"/>
              </a:rPr>
              <a:t>Unified Analytics Platform</a:t>
            </a:r>
            <a:endParaRPr lang="en-US" sz="1600" dirty="0"/>
          </a:p>
          <a:p>
            <a:pPr marL="558579" lvl="1" indent="-448107" defTabSz="895769" fontAlgn="base">
              <a:spcBef>
                <a:spcPts val="588"/>
              </a:spcBef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/>
              <a:t>In Oct 2017, introduced </a:t>
            </a:r>
            <a:r>
              <a:rPr lang="en-US" sz="1600" dirty="0" err="1">
                <a:hlinkClick r:id="rId4"/>
              </a:rPr>
              <a:t>Databricks</a:t>
            </a:r>
            <a:r>
              <a:rPr lang="en-US" sz="1600" dirty="0">
                <a:hlinkClick r:id="rId4"/>
              </a:rPr>
              <a:t> Delta</a:t>
            </a:r>
            <a:r>
              <a:rPr lang="en-US" sz="1600" dirty="0"/>
              <a:t> (currently in private preview). 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6" name="Picture 2" descr="Overview of the Databricks Unified Analytics Platform">
            <a:extLst>
              <a:ext uri="{FF2B5EF4-FFF2-40B4-BE49-F238E27FC236}">
                <a16:creationId xmlns:a16="http://schemas.microsoft.com/office/drawing/2014/main" id="{F454C1C8-99E4-4BC7-81DD-A4F1805BB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119" y="1701037"/>
            <a:ext cx="4295931" cy="429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BE2340-9A10-4858-92E5-4AEEB1FB0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00976"/>
      </p:ext>
    </p:extLst>
  </p:cSld>
  <p:clrMapOvr>
    <a:masterClrMapping/>
  </p:clrMapOvr>
</p:sld>
</file>

<file path=ppt/theme/theme1.xml><?xml version="1.0" encoding="utf-8"?>
<a:theme xmlns:a="http://schemas.openxmlformats.org/drawingml/2006/main" name="Softelligence-2018-16-9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8569068-38BA-4B66-AABF-0E0D2BE9B08B}" vid="{4D72DFA5-6CC7-4089-8BA5-8969CB6BE53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612AB66EF41D9458427C3C05FA3616D" ma:contentTypeVersion="11" ma:contentTypeDescription="Creați un document nou." ma:contentTypeScope="" ma:versionID="5e6426a0849c6f19965a27e92b7a10c4">
  <xsd:schema xmlns:xsd="http://www.w3.org/2001/XMLSchema" xmlns:xs="http://www.w3.org/2001/XMLSchema" xmlns:p="http://schemas.microsoft.com/office/2006/metadata/properties" xmlns:ns3="9bbdf6c3-71fc-4368-9a48-c54f735ac553" xmlns:ns4="52196a20-ea89-4f43-ace0-9487e7d53145" targetNamespace="http://schemas.microsoft.com/office/2006/metadata/properties" ma:root="true" ma:fieldsID="24f6c5db9599d0a61188c31d5cf31eb9" ns3:_="" ns4:_="">
    <xsd:import namespace="9bbdf6c3-71fc-4368-9a48-c54f735ac553"/>
    <xsd:import namespace="52196a20-ea89-4f43-ace0-9487e7d5314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bdf6c3-71fc-4368-9a48-c54f735ac5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196a20-ea89-4f43-ace0-9487e7d53145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jat cu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jat cu detali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Partajare cod hash indiciu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 de conținut"/>
        <xsd:element ref="dc:title" minOccurs="0" maxOccurs="1" ma:index="4" ma:displayName="Titlu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15FFABF-2F17-4CE9-829B-D7846021BA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bbdf6c3-71fc-4368-9a48-c54f735ac553"/>
    <ds:schemaRef ds:uri="52196a20-ea89-4f43-ace0-9487e7d531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D2032BA-627A-4619-B801-EB00B90F40C8}">
  <ds:schemaRefs>
    <ds:schemaRef ds:uri="http://schemas.microsoft.com/office/2006/metadata/properties"/>
    <ds:schemaRef ds:uri="52196a20-ea89-4f43-ace0-9487e7d53145"/>
    <ds:schemaRef ds:uri="http://purl.org/dc/terms/"/>
    <ds:schemaRef ds:uri="http://schemas.microsoft.com/office/2006/documentManagement/types"/>
    <ds:schemaRef ds:uri="http://schemas.microsoft.com/office/infopath/2007/PartnerControls"/>
    <ds:schemaRef ds:uri="9bbdf6c3-71fc-4368-9a48-c54f735ac553"/>
    <ds:schemaRef ds:uri="http://purl.org/dc/elements/1.1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58982A8-04D4-4342-BC24-704EE6FCDE9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Softelligence 2018 Theme</Template>
  <TotalTime>665</TotalTime>
  <Words>2107</Words>
  <Application>Microsoft Office PowerPoint</Application>
  <PresentationFormat>Widescreen</PresentationFormat>
  <Paragraphs>413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7" baseType="lpstr">
      <vt:lpstr>Arial</vt:lpstr>
      <vt:lpstr>Arial (Body)</vt:lpstr>
      <vt:lpstr>Calibri</vt:lpstr>
      <vt:lpstr>Calibri Light</vt:lpstr>
      <vt:lpstr>Roboto Condensed</vt:lpstr>
      <vt:lpstr>Segoe UI</vt:lpstr>
      <vt:lpstr>Segoe UI Light</vt:lpstr>
      <vt:lpstr>Segoe UI Semibold</vt:lpstr>
      <vt:lpstr>Segoe UI Semilight</vt:lpstr>
      <vt:lpstr>Source Sans Pro</vt:lpstr>
      <vt:lpstr>Wingdings</vt:lpstr>
      <vt:lpstr>Softelligence-2018-16-9</vt:lpstr>
      <vt:lpstr>Developing a Credit Scoring AI-enabled Model with Azure Databricks</vt:lpstr>
      <vt:lpstr>PowerPoint Presentation</vt:lpstr>
      <vt:lpstr>Introduction to Credit Scoring</vt:lpstr>
      <vt:lpstr>Introduction to Credit Scoring (cont’d)</vt:lpstr>
      <vt:lpstr>Probability of… default?</vt:lpstr>
      <vt:lpstr>PowerPoint Presentation</vt:lpstr>
      <vt:lpstr>What tools and/or services are we going to use?</vt:lpstr>
      <vt:lpstr>PowerPoint Presentation</vt:lpstr>
      <vt:lpstr>PowerPoint Presentation</vt:lpstr>
      <vt:lpstr>PowerPoint Presentation</vt:lpstr>
      <vt:lpstr>So what can you do with it?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Azure Machine Learning Service?</vt:lpstr>
      <vt:lpstr>Implement the AI/ML lifecycle easily with Azure ML Service</vt:lpstr>
      <vt:lpstr>Key Artifacts</vt:lpstr>
      <vt:lpstr>PowerPoint Presentation</vt:lpstr>
      <vt:lpstr>PowerPoint Presentation</vt:lpstr>
      <vt:lpstr>Typical ‘manual’ approach to hyperparameter tuning</vt:lpstr>
      <vt:lpstr>PowerPoint Presentation</vt:lpstr>
      <vt:lpstr>Complexity of Machine Learning</vt:lpstr>
      <vt:lpstr>Automated Machine Learning</vt:lpstr>
      <vt:lpstr>Automated Machine Learning</vt:lpstr>
      <vt:lpstr>Azure Automated ML – sample output</vt:lpstr>
      <vt:lpstr>PowerPoint Presentation</vt:lpstr>
      <vt:lpstr>Challenge Details</vt:lpstr>
      <vt:lpstr>Resources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AI NIGHT</dc:title>
  <dc:creator>Laurentiu Diaconu</dc:creator>
  <cp:lastModifiedBy>Laurentiu Diaconu</cp:lastModifiedBy>
  <cp:revision>26</cp:revision>
  <dcterms:created xsi:type="dcterms:W3CDTF">2019-09-03T09:17:02Z</dcterms:created>
  <dcterms:modified xsi:type="dcterms:W3CDTF">2019-09-05T11:43:26Z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0x0101009612AB66EF41D9458427C3C05FA3616D</vt:lpwstr>
  </property>
</Properties>
</file>